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13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dirty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2753617089806989"/>
          <c:y val="1.5713768874463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F-4DFE-909C-DCCB784B3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6">
              <a:lumMod val="60000"/>
              <a:lumOff val="40000"/>
            </a:schemeClr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65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chemeClr val="bg1">
                  <a:lumMod val="65000"/>
                </a:schemeClr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266954"/>
              </p:ext>
            </p:extLst>
          </p:nvPr>
        </p:nvGraphicFramePr>
        <p:xfrm>
          <a:off x="1094508" y="1717964"/>
          <a:ext cx="7010401" cy="422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十件我們能做的</a:t>
            </a:r>
            <a:r>
              <a:rPr lang="zh-TW" altLang="en-US" dirty="0" smtClean="0"/>
              <a:t>事</a:t>
            </a:r>
            <a:endParaRPr lang="zh-TW" altLang="en-US" dirty="0" smtClean="0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84733"/>
              </p:ext>
            </p:extLst>
          </p:nvPr>
        </p:nvGraphicFramePr>
        <p:xfrm>
          <a:off x="1482436" y="1902557"/>
          <a:ext cx="5971310" cy="451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310">
                  <a:extLst>
                    <a:ext uri="{9D8B030D-6E8A-4147-A177-3AD203B41FA5}">
                      <a16:colId xmlns:a16="http://schemas.microsoft.com/office/drawing/2014/main" val="53175096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89997625"/>
                    </a:ext>
                  </a:extLst>
                </a:gridCol>
              </a:tblGrid>
              <a:tr h="672427">
                <a:tc>
                  <a:txBody>
                    <a:bodyPr/>
                    <a:lstStyle/>
                    <a:p>
                      <a:pPr algn="l"/>
                      <a:r>
                        <a:rPr lang="zh-TW" altLang="zh-TW" dirty="0" smtClean="0">
                          <a:solidFill>
                            <a:srgbClr val="FFFFFF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r>
                        <a:rPr lang="zh-TW" altLang="zh-TW" b="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/>
                      </a:r>
                      <a:br>
                        <a:rPr lang="zh-TW" altLang="zh-TW" b="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</a:b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67028"/>
                  </a:ext>
                </a:extLst>
              </a:tr>
              <a:tr h="384244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en-US" altLang="zh-TW" dirty="0" smtClean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05221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39537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931328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974750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01392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38591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062150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15364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92741"/>
                  </a:ext>
                </a:extLst>
              </a:tr>
              <a:tr h="3842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9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文鼎甜妞體P</vt:lpstr>
      <vt:lpstr>文鼎粗鋼筆行楷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2019-12-11T01:28:11Z</dcterms:modified>
</cp:coreProperties>
</file>