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8699312790948398"/>
          <c:y val="3.785308269378413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9464061472390162E-2"/>
          <c:y val="0.13245469002247515"/>
          <c:w val="0.91439211100724616"/>
          <c:h val="0.790699676061407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6-4A23-A112-88E011273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accent1">
            <a:lumMod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2D05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199526"/>
              </p:ext>
            </p:extLst>
          </p:nvPr>
        </p:nvGraphicFramePr>
        <p:xfrm>
          <a:off x="1468861" y="1662545"/>
          <a:ext cx="6293427" cy="430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7518"/>
              </p:ext>
            </p:extLst>
          </p:nvPr>
        </p:nvGraphicFramePr>
        <p:xfrm>
          <a:off x="1524000" y="1743364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76201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67014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8568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節能減碳救地球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冷氣控溫不外洩</a:t>
                      </a:r>
                      <a:endParaRPr lang="en-US" altLang="zh-TW" dirty="0" smtClean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101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隨手關燈拔插頭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189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省電燈具更省錢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688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節能省水看標章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919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182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每週一天不開車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117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選車用車助減碳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396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多吃蔬食少吃肉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0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自備杯筷帕與袋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7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惜用資源顧地球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3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文鼎細鋼筆行楷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2019-12-11T01:27:59Z</dcterms:modified>
</cp:coreProperties>
</file>