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341628188764134"/>
          <c:y val="3.71858823381023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45000"/>
                    <a:lumOff val="55000"/>
                  </a:schemeClr>
                </a:gs>
                <a:gs pos="45000">
                  <a:srgbClr val="DAB6F6"/>
                </a:gs>
                <a:gs pos="90000">
                  <a:srgbClr val="FF99FF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61-40ED-98C0-7CE911AF7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bg1"/>
        </a:gs>
        <a:gs pos="64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cap="none" spc="0" dirty="0">
          <a:ln w="10160">
            <a:solidFill>
              <a:schemeClr val="accent5"/>
            </a:solidFill>
            <a:prstDash val="solid"/>
          </a:ln>
          <a:solidFill>
            <a:srgbClr val="FFFFFF"/>
          </a:solidFill>
          <a:effectLst>
            <a:outerShdw blurRad="38100" dist="22860" dir="5400000" algn="tl" rotWithShape="0">
              <a:srgbClr val="000000">
                <a:alpha val="30000"/>
              </a:srgbClr>
            </a:outerShdw>
          </a:effectLst>
          <a:latin typeface="文鼎特圓" panose="020B0609010101010101" pitchFamily="49" charset="-120"/>
          <a:ea typeface="文鼎特圓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救救北極熊</a:t>
            </a:r>
            <a:endParaRPr lang="en-US" sz="36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290280"/>
              </p:ext>
            </p:extLst>
          </p:nvPr>
        </p:nvGraphicFramePr>
        <p:xfrm>
          <a:off x="1177636" y="1731818"/>
          <a:ext cx="7232073" cy="4439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545071"/>
              </p:ext>
            </p:extLst>
          </p:nvPr>
        </p:nvGraphicFramePr>
        <p:xfrm>
          <a:off x="1413164" y="1902558"/>
          <a:ext cx="6096000" cy="4079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237729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28697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方法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口訣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087445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rgbClr val="00B0F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節能減碳救地球</a:t>
                      </a:r>
                      <a:endParaRPr lang="zh-TW" altLang="en-US" sz="3200" dirty="0">
                        <a:solidFill>
                          <a:srgbClr val="00B0F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7030A0"/>
                          </a:solidFill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冷氣控溫不外洩</a:t>
                      </a:r>
                      <a:endParaRPr lang="en-US" altLang="zh-TW" sz="1800" dirty="0" smtClean="0">
                        <a:solidFill>
                          <a:srgbClr val="7030A0"/>
                        </a:solidFill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9465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7030A0"/>
                          </a:solidFill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隨手關燈拔插頭</a:t>
                      </a:r>
                      <a:endParaRPr lang="zh-TW" altLang="en-US" sz="1800" dirty="0">
                        <a:solidFill>
                          <a:srgbClr val="7030A0"/>
                        </a:solidFill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9734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7030A0"/>
                          </a:solidFill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省電燈具更省錢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7336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7030A0"/>
                          </a:solidFill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節能省水看標章</a:t>
                      </a:r>
                      <a:endParaRPr lang="zh-TW" altLang="en-US" sz="1800" dirty="0">
                        <a:solidFill>
                          <a:srgbClr val="7030A0"/>
                        </a:solidFill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4915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7030A0"/>
                          </a:solidFill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鐵馬步行兼保健</a:t>
                      </a:r>
                      <a:endParaRPr lang="zh-TW" altLang="en-US" sz="1800" dirty="0">
                        <a:solidFill>
                          <a:srgbClr val="7030A0"/>
                        </a:solidFill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8255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7030A0"/>
                          </a:solidFill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每週一天不開車</a:t>
                      </a:r>
                      <a:endParaRPr lang="zh-TW" altLang="en-US" sz="1800" dirty="0">
                        <a:solidFill>
                          <a:srgbClr val="7030A0"/>
                        </a:solidFill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604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7030A0"/>
                          </a:solidFill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選車用車助減碳</a:t>
                      </a:r>
                      <a:endParaRPr lang="zh-TW" altLang="en-US" sz="1800" dirty="0">
                        <a:solidFill>
                          <a:srgbClr val="7030A0"/>
                        </a:solidFill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1426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7030A0"/>
                          </a:solidFill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多吃蔬食少吃肉</a:t>
                      </a:r>
                      <a:endParaRPr lang="zh-TW" altLang="en-US" sz="1800" dirty="0">
                        <a:solidFill>
                          <a:srgbClr val="7030A0"/>
                        </a:solidFill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599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7030A0"/>
                          </a:solidFill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自備杯筷帕與袋</a:t>
                      </a:r>
                      <a:endParaRPr lang="zh-TW" altLang="en-US" sz="1800" dirty="0">
                        <a:solidFill>
                          <a:srgbClr val="7030A0"/>
                        </a:solidFill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6409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7030A0"/>
                          </a:solidFill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惜用資源顧地球</a:t>
                      </a:r>
                      <a:endParaRPr lang="zh-TW" altLang="en-US" sz="1800" dirty="0">
                        <a:solidFill>
                          <a:srgbClr val="7030A0"/>
                        </a:solidFill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47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0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Lucida Sans</vt:lpstr>
      <vt:lpstr>文鼎中特圓</vt:lpstr>
      <vt:lpstr>文鼎特圓</vt:lpstr>
      <vt:lpstr>文鼎甜妞體P</vt:lpstr>
      <vt:lpstr>文鼎新粗黑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2019-12-11T01:27:22Z</dcterms:modified>
</cp:coreProperties>
</file>