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/>
              <a:t>年平均溫度</a:t>
            </a:r>
          </a:p>
        </c:rich>
      </c:tx>
      <c:layout>
        <c:manualLayout>
          <c:xMode val="edge"/>
          <c:yMode val="edge"/>
          <c:x val="0.298582385619488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109784281410985"/>
          <c:y val="3.0554192308972966E-2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3-4C6E-87DE-E9291E77C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文字版面配置區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649269" y="2709862"/>
          <a:ext cx="7886700" cy="4351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3200" kern="1200">
              <a:solidFill>
                <a:schemeClr val="tx1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 alt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6600">
                <a:latin typeface="清松手寫體2" panose="00000500000000000000" pitchFamily="2" charset="-120"/>
                <a:ea typeface="清松手寫體2" panose="00000500000000000000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文鼎中特圓" panose="020B0609010101010101" pitchFamily="49" charset="-120"/>
          <a:ea typeface="文鼎中特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153573" y="3213246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367205"/>
              </p:ext>
            </p:extLst>
          </p:nvPr>
        </p:nvGraphicFramePr>
        <p:xfrm>
          <a:off x="1260764" y="2032634"/>
          <a:ext cx="5863936" cy="34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787562" y="3288268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03103"/>
              </p:ext>
            </p:extLst>
          </p:nvPr>
        </p:nvGraphicFramePr>
        <p:xfrm>
          <a:off x="1666288" y="1687945"/>
          <a:ext cx="6096000" cy="419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194134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4060313"/>
                    </a:ext>
                  </a:extLst>
                </a:gridCol>
              </a:tblGrid>
              <a:tr h="487218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1094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/>
                      <a:r>
                        <a:rPr lang="zh-TW" altLang="en-US" sz="3200" dirty="0" smtClean="0"/>
                        <a:t>節能減碳救地球</a:t>
                      </a:r>
                      <a:endParaRPr lang="zh-TW" altLang="en-US" sz="3200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9340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591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394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062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35423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9301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579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9604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2586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69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2019-12-11T01:26:05Z</dcterms:modified>
</cp:coreProperties>
</file>