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600" dirty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7328977971710881E-2"/>
          <c:y val="0.15800557824270725"/>
          <c:w val="0.86863983737085615"/>
          <c:h val="0.642394333061308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D-4A67-8520-43300D70A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787512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B050"/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地球溫度的改變，氣象異常、水災、旱災、傳染病散播、物種滅絕</a:t>
            </a:r>
            <a:r>
              <a:rPr lang="en-US" altLang="zh-TW" sz="3200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...</a:t>
            </a:r>
            <a:r>
              <a:rPr lang="zh-TW" altLang="en-US" sz="3200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714396" y="2882143"/>
            <a:ext cx="2150331" cy="1208359"/>
          </a:xfrm>
          <a:prstGeom prst="cloudCallout">
            <a:avLst>
              <a:gd name="adj1" fmla="val 55474"/>
              <a:gd name="adj2" fmla="val 52189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63150"/>
              </p:ext>
            </p:extLst>
          </p:nvPr>
        </p:nvGraphicFramePr>
        <p:xfrm>
          <a:off x="637309" y="1690255"/>
          <a:ext cx="7869381" cy="410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7004" y="203237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人類的文明與科技，像汽車、工廠、飛機、發電廠</a:t>
            </a:r>
            <a:r>
              <a:rPr lang="en-US" altLang="zh-TW" dirty="0" smtClean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……</a:t>
            </a:r>
            <a:r>
              <a:rPr lang="zh-TW" altLang="en-US" dirty="0" smtClean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736175"/>
              </p:ext>
            </p:extLst>
          </p:nvPr>
        </p:nvGraphicFramePr>
        <p:xfrm>
          <a:off x="1520515" y="1781233"/>
          <a:ext cx="6096000" cy="407416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9256536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885874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方法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口訣</a:t>
                      </a:r>
                      <a:endParaRPr lang="zh-TW" altLang="en-US" dirty="0">
                        <a:latin typeface="文鼎細鋼筆行楷" panose="020B0602010101010101" pitchFamily="34" charset="-120"/>
                        <a:ea typeface="文鼎細鋼筆行楷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868664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節能減碳救地球</a:t>
                      </a:r>
                      <a:endParaRPr lang="zh-TW" altLang="en-US" sz="3200" dirty="0">
                        <a:solidFill>
                          <a:srgbClr val="00B050"/>
                        </a:solidFill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冷氣控溫不外洩</a:t>
                      </a:r>
                      <a:endParaRPr lang="en-US" altLang="zh-TW" dirty="0" smtClean="0">
                        <a:latin typeface="文鼎細鋼筆行楷" panose="020B0602010101010101" pitchFamily="34" charset="-120"/>
                        <a:ea typeface="文鼎細鋼筆行楷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2343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隨手關燈拔插頭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88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省電燈具更省錢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4919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節能省水看標章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966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鐵馬步行兼保健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8987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每週一天不開車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175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選車用車助減碳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8495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多吃蔬食少吃肉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283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自備杯筷帕與袋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3173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惜用資源顧地球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230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23864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文鼎中鋼筆行楷</vt:lpstr>
      <vt:lpstr>文鼎細行楷</vt:lpstr>
      <vt:lpstr>文鼎細鋼筆行楷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2019-12-11T01:28:52Z</dcterms:modified>
</cp:coreProperties>
</file>