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69375">
                  <a:srgbClr val="10B54B"/>
                </a:gs>
                <a:gs pos="64750">
                  <a:srgbClr val="20BA46"/>
                </a:gs>
                <a:gs pos="55500">
                  <a:srgbClr val="40C43C"/>
                </a:gs>
                <a:gs pos="37000">
                  <a:srgbClr val="80D828"/>
                </a:gs>
                <a:gs pos="7339">
                  <a:srgbClr val="92D050"/>
                </a:gs>
                <a:gs pos="22000">
                  <a:srgbClr val="FFC000"/>
                </a:gs>
                <a:gs pos="74000">
                  <a:srgbClr val="00B050"/>
                </a:gs>
                <a:gs pos="83000">
                  <a:srgbClr val="00B0F0"/>
                </a:gs>
                <a:gs pos="915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C-44A4-91D8-939992D36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92B6-2B12-45BD-B64E-86C3630C1091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C47E9-C3C8-43FE-9C7B-13DEAF12D4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26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83019" y="156790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10B54B"/>
            </a:gs>
            <a:gs pos="64750">
              <a:srgbClr val="20BA46"/>
            </a:gs>
            <a:gs pos="55000">
              <a:srgbClr val="40C43C"/>
            </a:gs>
            <a:gs pos="33000">
              <a:srgbClr val="80D828"/>
            </a:gs>
            <a:gs pos="7339">
              <a:srgbClr val="92D050"/>
            </a:gs>
            <a:gs pos="21000">
              <a:srgbClr val="FFC000"/>
            </a:gs>
            <a:gs pos="43000">
              <a:srgbClr val="00B050"/>
            </a:gs>
            <a:gs pos="83000">
              <a:srgbClr val="00B0F0"/>
            </a:gs>
            <a:gs pos="91500">
              <a:srgbClr val="FF0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884996"/>
              </p:ext>
            </p:extLst>
          </p:nvPr>
        </p:nvGraphicFramePr>
        <p:xfrm>
          <a:off x="845127" y="2032635"/>
          <a:ext cx="6664037" cy="398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80390"/>
              </p:ext>
            </p:extLst>
          </p:nvPr>
        </p:nvGraphicFramePr>
        <p:xfrm>
          <a:off x="1666288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823981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08417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02600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677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40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832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5947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525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460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2728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22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090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50205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12329"/>
              </p:ext>
            </p:extLst>
          </p:nvPr>
        </p:nvGraphicFramePr>
        <p:xfrm>
          <a:off x="1666288" y="1902559"/>
          <a:ext cx="6096000" cy="407924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36562525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59385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4867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01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6511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667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548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004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3249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271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2407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91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0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文鼎中特圓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2019-12-11T01:27:03Z</dcterms:modified>
</cp:coreProperties>
</file>