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547263681592038"/>
          <c:y val="4.5475216007276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179666627492459"/>
          <c:y val="0.22977480816262225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9-4E5F-8590-1A272D0C4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CC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313233"/>
              </p:ext>
            </p:extLst>
          </p:nvPr>
        </p:nvGraphicFramePr>
        <p:xfrm>
          <a:off x="1094509" y="1191492"/>
          <a:ext cx="7712387" cy="479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5632" y="359092"/>
            <a:ext cx="7886700" cy="1325563"/>
          </a:xfrm>
        </p:spPr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032373"/>
            <a:ext cx="7886700" cy="4351338"/>
          </a:xfrm>
        </p:spPr>
        <p:txBody>
          <a:bodyPr/>
          <a:lstStyle/>
          <a:p>
            <a:pPr algn="ctr"/>
            <a:endParaRPr lang="zh-TW" altLang="en-US" dirty="0"/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929055"/>
              </p:ext>
            </p:extLst>
          </p:nvPr>
        </p:nvGraphicFramePr>
        <p:xfrm>
          <a:off x="1108364" y="1396994"/>
          <a:ext cx="6511636" cy="4562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818">
                  <a:extLst>
                    <a:ext uri="{9D8B030D-6E8A-4147-A177-3AD203B41FA5}">
                      <a16:colId xmlns:a16="http://schemas.microsoft.com/office/drawing/2014/main" val="3030795691"/>
                    </a:ext>
                  </a:extLst>
                </a:gridCol>
                <a:gridCol w="3255818">
                  <a:extLst>
                    <a:ext uri="{9D8B030D-6E8A-4147-A177-3AD203B41FA5}">
                      <a16:colId xmlns:a16="http://schemas.microsoft.com/office/drawing/2014/main" val="1044290873"/>
                    </a:ext>
                  </a:extLst>
                </a:gridCol>
              </a:tblGrid>
              <a:tr h="41478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508105"/>
                  </a:ext>
                </a:extLst>
              </a:tr>
              <a:tr h="41478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053745"/>
                  </a:ext>
                </a:extLst>
              </a:tr>
              <a:tr h="41478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678816"/>
                  </a:ext>
                </a:extLst>
              </a:tr>
              <a:tr h="41478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487530"/>
                  </a:ext>
                </a:extLst>
              </a:tr>
              <a:tr h="41478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370678"/>
                  </a:ext>
                </a:extLst>
              </a:tr>
              <a:tr h="41478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271835"/>
                  </a:ext>
                </a:extLst>
              </a:tr>
              <a:tr h="41478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551052"/>
                  </a:ext>
                </a:extLst>
              </a:tr>
              <a:tr h="41478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21963"/>
                  </a:ext>
                </a:extLst>
              </a:tr>
              <a:tr h="41478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501057"/>
                  </a:ext>
                </a:extLst>
              </a:tr>
              <a:tr h="41478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236070"/>
                  </a:ext>
                </a:extLst>
              </a:tr>
              <a:tr h="41478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26188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872694"/>
              </p:ext>
            </p:extLst>
          </p:nvPr>
        </p:nvGraphicFramePr>
        <p:xfrm>
          <a:off x="1311564" y="1600194"/>
          <a:ext cx="6325176" cy="4326575"/>
        </p:xfrm>
        <a:graphic>
          <a:graphicData uri="http://schemas.openxmlformats.org/drawingml/2006/table">
            <a:tbl>
              <a:tblPr firstRow="1" bandRow="1"/>
              <a:tblGrid>
                <a:gridCol w="3162588">
                  <a:extLst>
                    <a:ext uri="{9D8B030D-6E8A-4147-A177-3AD203B41FA5}">
                      <a16:colId xmlns:a16="http://schemas.microsoft.com/office/drawing/2014/main" val="2171485521"/>
                    </a:ext>
                  </a:extLst>
                </a:gridCol>
                <a:gridCol w="3162588">
                  <a:extLst>
                    <a:ext uri="{9D8B030D-6E8A-4147-A177-3AD203B41FA5}">
                      <a16:colId xmlns:a16="http://schemas.microsoft.com/office/drawing/2014/main" val="1752222666"/>
                    </a:ext>
                  </a:extLst>
                </a:gridCol>
              </a:tblGrid>
              <a:tr h="393325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方法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口訣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225864"/>
                  </a:ext>
                </a:extLst>
              </a:tr>
              <a:tr h="393325">
                <a:tc rowSpan="10"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節能減碳救地球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冷氣控溫不外洩</a:t>
                      </a:r>
                      <a:endParaRPr lang="en-US" altLang="zh-TW" dirty="0" smtClean="0">
                        <a:solidFill>
                          <a:srgbClr val="7030A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972349"/>
                  </a:ext>
                </a:extLst>
              </a:tr>
              <a:tr h="39332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隨手關燈拔插頭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066970"/>
                  </a:ext>
                </a:extLst>
              </a:tr>
              <a:tr h="39332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省電燈具更省錢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492536"/>
                  </a:ext>
                </a:extLst>
              </a:tr>
              <a:tr h="39332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節能省水看標章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210583"/>
                  </a:ext>
                </a:extLst>
              </a:tr>
              <a:tr h="39332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鐵馬步行兼保健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616803"/>
                  </a:ext>
                </a:extLst>
              </a:tr>
              <a:tr h="39332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每週一天不開車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159548"/>
                  </a:ext>
                </a:extLst>
              </a:tr>
              <a:tr h="39332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選車用車助減碳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815510"/>
                  </a:ext>
                </a:extLst>
              </a:tr>
              <a:tr h="39332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多吃蔬食少吃肉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940863"/>
                  </a:ext>
                </a:extLst>
              </a:tr>
              <a:tr h="39332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自備杯筷帕與袋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458034"/>
                  </a:ext>
                </a:extLst>
              </a:tr>
              <a:tr h="39332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457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文鼎甜妞體P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24</cp:revision>
  <dcterms:created xsi:type="dcterms:W3CDTF">2017-12-09T08:36:57Z</dcterms:created>
  <dcterms:modified xsi:type="dcterms:W3CDTF">2019-12-11T01:26:12Z</dcterms:modified>
</cp:coreProperties>
</file>