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8" autoAdjust="0"/>
    <p:restoredTop sz="93967" autoAdjust="0"/>
  </p:normalViewPr>
  <p:slideViewPr>
    <p:cSldViewPr snapToGrid="0">
      <p:cViewPr varScale="1">
        <p:scale>
          <a:sx n="69" d="100"/>
          <a:sy n="69" d="100"/>
        </p:scale>
        <p:origin x="132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  <a:cs typeface="+mn-cs"/>
              </a:defRPr>
            </a:pPr>
            <a:r>
              <a:rPr lang="zh-TW" altLang="en-US" sz="2400" dirty="0">
                <a:solidFill>
                  <a:schemeClr val="tx1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年平均溫度</a:t>
            </a:r>
          </a:p>
        </c:rich>
      </c:tx>
      <c:layout>
        <c:manualLayout>
          <c:xMode val="edge"/>
          <c:yMode val="edge"/>
          <c:x val="0.42357002809376276"/>
          <c:y val="1.7460316732895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7459441809679041E-2"/>
          <c:y val="5.6825998549098096E-2"/>
          <c:w val="0.932540558190321"/>
          <c:h val="0.864394060559344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0000"/>
            </a:solidFill>
            <a:ln w="28575">
              <a:solidFill>
                <a:schemeClr val="tx1"/>
              </a:solidFill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A5-4E7E-B8A2-BA4BDF2E4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B050"/>
                </a:solidFill>
                <a:latin typeface="Amiri Quran" panose="00000500000000000000" pitchFamily="2" charset="-78"/>
                <a:ea typeface="微軟正黑體 Light" panose="020B0304030504040204" pitchFamily="34" charset="-120"/>
                <a:cs typeface="Amiri Quran" panose="00000500000000000000" pitchFamily="2" charset="-78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defRPr>
                <a:latin typeface="文鼎中鋼筆行楷" panose="020B0602010101010101" pitchFamily="34" charset="-120"/>
                <a:ea typeface="文鼎中鋼筆行楷" panose="020B0602010101010101" pitchFamily="34" charset="-120"/>
              </a:defRPr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2"/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851654"/>
              </p:ext>
            </p:extLst>
          </p:nvPr>
        </p:nvGraphicFramePr>
        <p:xfrm>
          <a:off x="1136073" y="1662545"/>
          <a:ext cx="6480442" cy="436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人類的文明與科技，像汽車、工廠、飛機、發電廠</a:t>
            </a:r>
            <a:r>
              <a:rPr lang="en-US" altLang="zh-TW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……</a:t>
            </a:r>
            <a:r>
              <a:rPr lang="zh-TW" altLang="en-US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179143"/>
              </p:ext>
            </p:extLst>
          </p:nvPr>
        </p:nvGraphicFramePr>
        <p:xfrm>
          <a:off x="1385454" y="1771073"/>
          <a:ext cx="6096000" cy="4079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9092862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86910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anchor="ctr">
                    <a:lnB w="38100" cmpd="sng">
                      <a:noFill/>
                    </a:lnB>
                    <a:gradFill>
                      <a:gsLst>
                        <a:gs pos="0">
                          <a:srgbClr val="0070C0"/>
                        </a:gs>
                        <a:gs pos="74000">
                          <a:srgbClr val="0070C0"/>
                        </a:gs>
                        <a:gs pos="83000">
                          <a:srgbClr val="0070C0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972811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節能減碳救地球</a:t>
                      </a:r>
                      <a:endParaRPr lang="zh-TW" altLang="en-US" sz="2800" dirty="0">
                        <a:solidFill>
                          <a:srgbClr val="00B050"/>
                        </a:solidFill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冷氣控溫不外洩</a:t>
                      </a:r>
                      <a:endParaRPr lang="en-US" altLang="zh-TW" dirty="0" smtClean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576230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隨手關燈拔插頭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307569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省電燈具更省錢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232130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節能省水看標章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397520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鐵馬步行兼保健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187183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每週一天不開車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941095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選車用車助減碳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555983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多吃蔬食少吃肉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328114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自備杯筷帕與袋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025069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惜用資源顧地球</a:t>
                      </a:r>
                      <a:endParaRPr lang="zh-TW" altLang="en-US" dirty="0"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1760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文鼎中鋼筆行楷</vt:lpstr>
      <vt:lpstr>華康海報體 Std W12</vt:lpstr>
      <vt:lpstr>微軟正黑體</vt:lpstr>
      <vt:lpstr>微軟正黑體 Light</vt:lpstr>
      <vt:lpstr>新細明體</vt:lpstr>
      <vt:lpstr>Amiri Quran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24</cp:revision>
  <dcterms:created xsi:type="dcterms:W3CDTF">2017-12-09T08:36:57Z</dcterms:created>
  <dcterms:modified xsi:type="dcterms:W3CDTF">2019-12-11T01:27:37Z</dcterms:modified>
</cp:coreProperties>
</file>