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D-4812-A402-244472884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79637"/>
              </p:ext>
            </p:extLst>
          </p:nvPr>
        </p:nvGraphicFramePr>
        <p:xfrm>
          <a:off x="1222942" y="1579417"/>
          <a:ext cx="6289964" cy="40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16772"/>
              </p:ext>
            </p:extLst>
          </p:nvPr>
        </p:nvGraphicFramePr>
        <p:xfrm>
          <a:off x="1025236" y="1953358"/>
          <a:ext cx="6591280" cy="402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01223">
                  <a:extLst>
                    <a:ext uri="{9D8B030D-6E8A-4147-A177-3AD203B41FA5}">
                      <a16:colId xmlns:a16="http://schemas.microsoft.com/office/drawing/2014/main" val="2897593177"/>
                    </a:ext>
                  </a:extLst>
                </a:gridCol>
                <a:gridCol w="2890057">
                  <a:extLst>
                    <a:ext uri="{9D8B030D-6E8A-4147-A177-3AD203B41FA5}">
                      <a16:colId xmlns:a16="http://schemas.microsoft.com/office/drawing/2014/main" val="2501534804"/>
                    </a:ext>
                  </a:extLst>
                </a:gridCol>
              </a:tblGrid>
              <a:tr h="335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78590"/>
                  </a:ext>
                </a:extLst>
              </a:tr>
              <a:tr h="339721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節能減碳救地球</a:t>
                      </a:r>
                      <a:endParaRPr lang="zh-TW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965277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353729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144191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875605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627412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576145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244835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746064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187158"/>
                  </a:ext>
                </a:extLst>
              </a:tr>
              <a:tr h="339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65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190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2019-12-11T01:26:40Z</dcterms:modified>
</cp:coreProperties>
</file>