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4000" dirty="0"/>
              <a:t>年平均溫度</a:t>
            </a:r>
          </a:p>
        </c:rich>
      </c:tx>
      <c:layout>
        <c:manualLayout>
          <c:xMode val="edge"/>
          <c:yMode val="edge"/>
          <c:x val="0.2263681592039801"/>
          <c:y val="7.1256221944615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0603478669643911E-2"/>
          <c:y val="0.21355405555909343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2-428F-AE56-5594874BF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2">
            <a:lumMod val="67000"/>
          </a:schemeClr>
        </a:gs>
        <a:gs pos="48000">
          <a:schemeClr val="accent2">
            <a:lumMod val="97000"/>
            <a:lumOff val="3000"/>
          </a:schemeClr>
        </a:gs>
        <a:gs pos="100000">
          <a:schemeClr val="accent2">
            <a:lumMod val="60000"/>
            <a:lumOff val="40000"/>
          </a:schemeClr>
        </a:gs>
      </a:gsLst>
      <a:lin ang="16200000" scaled="1"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C000"/>
          </a:solidFill>
          <a:latin typeface="文鼎空疊圓" panose="020B0609010101010101" pitchFamily="49" charset="-120"/>
          <a:ea typeface="文鼎空疊圓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文鼎細鋼筆行楷" panose="020B0602010101010101" pitchFamily="34" charset="-120"/>
          <a:ea typeface="文鼎細鋼筆行楷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236276"/>
              </p:ext>
            </p:extLst>
          </p:nvPr>
        </p:nvGraphicFramePr>
        <p:xfrm>
          <a:off x="1080655" y="1787237"/>
          <a:ext cx="7329053" cy="438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459493"/>
              </p:ext>
            </p:extLst>
          </p:nvPr>
        </p:nvGraphicFramePr>
        <p:xfrm>
          <a:off x="1385454" y="1997497"/>
          <a:ext cx="606829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290">
                  <a:extLst>
                    <a:ext uri="{9D8B030D-6E8A-4147-A177-3AD203B41FA5}">
                      <a16:colId xmlns:a16="http://schemas.microsoft.com/office/drawing/2014/main" val="108050281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777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2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方法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83543300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節能減碳救地球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冷氣控溫不外洩</a:t>
                      </a:r>
                      <a:endParaRPr lang="en-US" altLang="zh-TW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469182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15059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省電燈具更省錢</a:t>
                      </a:r>
                      <a:endParaRPr lang="zh-TW" altLang="en-US" dirty="0" smtClean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04605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98633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910679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848763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96368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41202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273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/>
                        <a:t>惜用資源顧地球</a:t>
                      </a:r>
                      <a:endParaRPr lang="zh-TW" altLang="en-US" dirty="0">
                        <a:latin typeface="文鼎中特圓" panose="020B0609010101010101" pitchFamily="49" charset="-120"/>
                        <a:ea typeface="文鼎中特圓" panose="020B0609010101010101" pitchFamily="49" charset="-120"/>
                      </a:endParaRPr>
                    </a:p>
                  </a:txBody>
                  <a:tcPr>
                    <a:gradFill>
                      <a:gsLst>
                        <a:gs pos="53000">
                          <a:srgbClr val="FF0000"/>
                        </a:gs>
                        <a:gs pos="15596">
                          <a:srgbClr val="FF0000"/>
                        </a:gs>
                        <a:gs pos="78000">
                          <a:srgbClr val="FFFF00"/>
                        </a:gs>
                        <a:gs pos="92000">
                          <a:srgbClr val="00B0F0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980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文鼎中特圓</vt:lpstr>
      <vt:lpstr>文鼎空疊圓</vt:lpstr>
      <vt:lpstr>文鼎細鋼筆行楷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2019-12-11T01:26:11Z</dcterms:modified>
</cp:coreProperties>
</file>