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B9533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16830716295761"/>
          <c:y val="3.0454043409721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8-45E5-8DD1-60560F7BD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98653"/>
              </p:ext>
            </p:extLst>
          </p:nvPr>
        </p:nvGraphicFramePr>
        <p:xfrm>
          <a:off x="277091" y="1717964"/>
          <a:ext cx="8238259" cy="417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4691"/>
              </p:ext>
            </p:extLst>
          </p:nvPr>
        </p:nvGraphicFramePr>
        <p:xfrm>
          <a:off x="1243424" y="1510140"/>
          <a:ext cx="6355751" cy="45507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6869">
                  <a:extLst>
                    <a:ext uri="{9D8B030D-6E8A-4147-A177-3AD203B41FA5}">
                      <a16:colId xmlns:a16="http://schemas.microsoft.com/office/drawing/2014/main" val="2090719244"/>
                    </a:ext>
                  </a:extLst>
                </a:gridCol>
                <a:gridCol w="3208882">
                  <a:extLst>
                    <a:ext uri="{9D8B030D-6E8A-4147-A177-3AD203B41FA5}">
                      <a16:colId xmlns:a16="http://schemas.microsoft.com/office/drawing/2014/main" val="3978668883"/>
                    </a:ext>
                  </a:extLst>
                </a:gridCol>
              </a:tblGrid>
              <a:tr h="37922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73082"/>
                  </a:ext>
                </a:extLst>
              </a:tr>
              <a:tr h="37922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656841"/>
                  </a:ext>
                </a:extLst>
              </a:tr>
              <a:tr h="379225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4263428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0309948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29785224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0939909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24044165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968438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1916535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5459182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2019274"/>
                  </a:ext>
                </a:extLst>
              </a:tr>
              <a:tr h="3792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469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文鼎中特圓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2019-12-11T01:26:28Z</dcterms:modified>
</cp:coreProperties>
</file>