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6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2072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042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978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093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727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647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765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24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826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0128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2062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7A16B-5ED6-4387-A629-27D24CA1B00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83585-5DDF-422A-A5A3-654BDBD558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0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新藝體" panose="020B0609010101010101" pitchFamily="49" charset="-120"/>
          <a:ea typeface="文鼎新藝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5741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體型略大於家</a:t>
            </a:r>
            <a:r>
              <a:rPr lang="zh-TW" altLang="en-US" dirty="0" smtClean="0"/>
              <a:t>貓</a:t>
            </a:r>
            <a:endParaRPr lang="en-US" altLang="zh-TW" dirty="0" smtClean="0"/>
          </a:p>
          <a:p>
            <a:r>
              <a:rPr lang="zh-TW" altLang="en-US" dirty="0" smtClean="0"/>
              <a:t>耳背</a:t>
            </a:r>
            <a:r>
              <a:rPr lang="zh-TW" altLang="en-US" dirty="0"/>
              <a:t>有</a:t>
            </a:r>
            <a:r>
              <a:rPr lang="zh-TW" altLang="en-US" dirty="0" smtClean="0"/>
              <a:t>白斑</a:t>
            </a:r>
            <a:endParaRPr lang="en-US" altLang="zh-TW" dirty="0" smtClean="0"/>
          </a:p>
          <a:p>
            <a:r>
              <a:rPr lang="zh-TW" altLang="en-US" dirty="0"/>
              <a:t>是小型囓齒類的天敵，對森林及農作物具有保護</a:t>
            </a:r>
            <a:r>
              <a:rPr lang="zh-TW" altLang="en-US" dirty="0" smtClean="0"/>
              <a:t>作用</a:t>
            </a:r>
            <a:endParaRPr lang="en-US" altLang="zh-TW" dirty="0" smtClean="0"/>
          </a:p>
          <a:p>
            <a:r>
              <a:rPr lang="zh-TW" altLang="en-US" dirty="0" smtClean="0"/>
              <a:t>肉食性</a:t>
            </a:r>
            <a:r>
              <a:rPr lang="zh-TW" altLang="en-US" dirty="0"/>
              <a:t>，以小型動物</a:t>
            </a:r>
            <a:r>
              <a:rPr lang="zh-TW" altLang="en-US" dirty="0" smtClean="0"/>
              <a:t>為主</a:t>
            </a:r>
            <a:endParaRPr lang="zh-TW" altLang="en-US" dirty="0"/>
          </a:p>
        </p:txBody>
      </p:sp>
      <p:pic>
        <p:nvPicPr>
          <p:cNvPr id="1028" name="Picture 4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16182"/>
            <a:ext cx="3529540" cy="2357733"/>
          </a:xfrm>
          <a:prstGeom prst="ellipse">
            <a:avLst/>
          </a:prstGeom>
          <a:ln w="63500" cap="rnd">
            <a:solidFill>
              <a:srgbClr val="00B0F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615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693380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43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文鼎中特圓</vt:lpstr>
      <vt:lpstr>文鼎新藝體</vt:lpstr>
      <vt:lpstr>新細明體</vt:lpstr>
      <vt:lpstr>Arial</vt:lpstr>
      <vt:lpstr>Calibri</vt:lpstr>
      <vt:lpstr>Office 佈景主題</vt:lpstr>
      <vt:lpstr>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2020-01-08T00:52:06Z</dcterms:created>
  <dcterms:modified xsi:type="dcterms:W3CDTF">2020-01-15T01:21:27Z</dcterms:modified>
</cp:coreProperties>
</file>