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632760"/>
      </p:ext>
    </p:extLst>
  </p:cSld>
  <p:clrMapOvr>
    <a:masterClrMapping/>
  </p:clrMapOvr>
  <p:transition spd="slow" advTm="2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26643"/>
      </p:ext>
    </p:extLst>
  </p:cSld>
  <p:clrMapOvr>
    <a:masterClrMapping/>
  </p:clrMapOvr>
  <p:transition spd="slow" advTm="2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867700"/>
      </p:ext>
    </p:extLst>
  </p:cSld>
  <p:clrMapOvr>
    <a:masterClrMapping/>
  </p:clrMapOvr>
  <p:transition spd="slow" advTm="2000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1885877"/>
      </p:ext>
    </p:extLst>
  </p:cSld>
  <p:clrMapOvr>
    <a:masterClrMapping/>
  </p:clrMapOvr>
  <p:transition spd="slow" advTm="2000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102367"/>
      </p:ext>
    </p:extLst>
  </p:cSld>
  <p:clrMapOvr>
    <a:masterClrMapping/>
  </p:clrMapOvr>
  <p:transition spd="slow" advTm="2000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0560724"/>
      </p:ext>
    </p:extLst>
  </p:cSld>
  <p:clrMapOvr>
    <a:masterClrMapping/>
  </p:clrMapOvr>
  <p:transition spd="slow" advTm="2000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503307"/>
      </p:ext>
    </p:extLst>
  </p:cSld>
  <p:clrMapOvr>
    <a:masterClrMapping/>
  </p:clrMapOvr>
  <p:transition spd="slow" advTm="2000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591673"/>
      </p:ext>
    </p:extLst>
  </p:cSld>
  <p:clrMapOvr>
    <a:masterClrMapping/>
  </p:clrMapOvr>
  <p:transition spd="slow" advTm="2000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508135"/>
      </p:ext>
    </p:extLst>
  </p:cSld>
  <p:clrMapOvr>
    <a:masterClrMapping/>
  </p:clrMapOvr>
  <p:transition spd="slow" advTm="2000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002054"/>
      </p:ext>
    </p:extLst>
  </p:cSld>
  <p:clrMapOvr>
    <a:masterClrMapping/>
  </p:clrMapOvr>
  <p:transition spd="slow" advTm="2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541941"/>
      </p:ext>
    </p:extLst>
  </p:cSld>
  <p:clrMapOvr>
    <a:masterClrMapping/>
  </p:clrMapOvr>
  <p:transition spd="slow" advTm="2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170775"/>
      </p:ext>
    </p:extLst>
  </p:cSld>
  <p:clrMapOvr>
    <a:masterClrMapping/>
  </p:clrMapOvr>
  <p:transition spd="slow" advTm="2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658372"/>
      </p:ext>
    </p:extLst>
  </p:cSld>
  <p:clrMapOvr>
    <a:masterClrMapping/>
  </p:clrMapOvr>
  <p:transition spd="slow" advTm="2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436580"/>
      </p:ext>
    </p:extLst>
  </p:cSld>
  <p:clrMapOvr>
    <a:masterClrMapping/>
  </p:clrMapOvr>
  <p:transition spd="slow" advTm="2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660218"/>
      </p:ext>
    </p:extLst>
  </p:cSld>
  <p:clrMapOvr>
    <a:masterClrMapping/>
  </p:clrMapOvr>
  <p:transition spd="slow" advTm="2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472630"/>
      </p:ext>
    </p:extLst>
  </p:cSld>
  <p:clrMapOvr>
    <a:masterClrMapping/>
  </p:clrMapOvr>
  <p:transition spd="slow" advTm="2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167162"/>
      </p:ext>
    </p:extLst>
  </p:cSld>
  <p:clrMapOvr>
    <a:masterClrMapping/>
  </p:clrMapOvr>
  <p:transition spd="slow" advTm="2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149721"/>
      </p:ext>
    </p:extLst>
  </p:cSld>
  <p:clrMapOvr>
    <a:masterClrMapping/>
  </p:clrMapOvr>
  <p:transition spd="slow" advTm="2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BA572D-8464-492E-89A5-A005EA06D64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B068035-2CC5-4C5E-A2D6-E99B80EBAD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538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  <p:sldLayoutId id="2147483847" r:id="rId18"/>
  </p:sldLayoutIdLst>
  <p:transition spd="slow" advTm="2000">
    <p:randomBar dir="vert"/>
  </p:transition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台灣動物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1806588"/>
      </p:ext>
    </p:extLst>
  </p:cSld>
  <p:clrMapOvr>
    <a:masterClrMapping/>
  </p:clrMapOvr>
  <p:transition spd="slow" advTm="200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</a:rPr>
              <a:t>臺灣雲豹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中國大陸南方至南亞、東南亞、臺灣、海南島</a:t>
            </a:r>
            <a:r>
              <a:rPr lang="zh-TW" altLang="en-US" dirty="0" smtClean="0">
                <a:solidFill>
                  <a:srgbClr val="7030A0"/>
                </a:solidFill>
              </a:rPr>
              <a:t>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92D050"/>
                </a:solidFill>
              </a:rPr>
              <a:t>頸側及體側有大型塊雲狀黑斑，腹部及四肢間雜有不規則褐色斑紋，尾部有</a:t>
            </a:r>
            <a:r>
              <a:rPr lang="en-US" altLang="zh-TW" dirty="0">
                <a:solidFill>
                  <a:srgbClr val="92D050"/>
                </a:solidFill>
              </a:rPr>
              <a:t>11</a:t>
            </a:r>
            <a:r>
              <a:rPr lang="zh-TW" altLang="en-US" dirty="0">
                <a:solidFill>
                  <a:srgbClr val="92D050"/>
                </a:solidFill>
              </a:rPr>
              <a:t>至</a:t>
            </a:r>
            <a:r>
              <a:rPr lang="en-US" altLang="zh-TW" dirty="0">
                <a:solidFill>
                  <a:srgbClr val="92D050"/>
                </a:solidFill>
              </a:rPr>
              <a:t>14</a:t>
            </a:r>
            <a:r>
              <a:rPr lang="zh-TW" altLang="en-US" dirty="0">
                <a:solidFill>
                  <a:srgbClr val="92D050"/>
                </a:solidFill>
              </a:rPr>
              <a:t>個黑色環帶</a:t>
            </a:r>
            <a:r>
              <a:rPr lang="zh-TW" altLang="en-US" dirty="0" smtClean="0">
                <a:solidFill>
                  <a:srgbClr val="92D050"/>
                </a:solidFill>
              </a:rPr>
              <a:t>。</a:t>
            </a:r>
            <a:endParaRPr lang="en-US" altLang="zh-TW" dirty="0" smtClean="0">
              <a:solidFill>
                <a:srgbClr val="92D050"/>
              </a:solidFill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75753" y="1998617"/>
            <a:ext cx="3906990" cy="30946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763746683"/>
      </p:ext>
    </p:extLst>
  </p:cSld>
  <p:clrMapOvr>
    <a:masterClrMapping/>
  </p:clrMapOvr>
  <p:transition spd="slow" advTm="2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2406" y="494211"/>
            <a:ext cx="6554867" cy="3767670"/>
          </a:xfrm>
        </p:spPr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8571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000">
        <p:fade/>
      </p:transition>
    </mc:Choice>
    <mc:Fallback>
      <p:transition spd="med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51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微軟正黑體</vt:lpstr>
      <vt:lpstr>Century Gothic</vt:lpstr>
      <vt:lpstr>Wingdings 3</vt:lpstr>
      <vt:lpstr>切割線</vt:lpstr>
      <vt:lpstr>台灣動物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2020-01-15T00:51:53Z</dcterms:created>
  <dcterms:modified xsi:type="dcterms:W3CDTF">2020-01-15T01:28:06Z</dcterms:modified>
</cp:coreProperties>
</file>