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D7B1"/>
    <a:srgbClr val="33CCFF"/>
    <a:srgbClr val="0066FF"/>
    <a:srgbClr val="FF0066"/>
    <a:srgbClr val="FF00FF"/>
    <a:srgbClr val="00FF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41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417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78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6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754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00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226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19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22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469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43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04306-6811-4C5D-888B-C8821FEF154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7B7A3-29B9-4838-8489-8B8A5AB335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052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CC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66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台灣的動物</a:t>
            </a:r>
            <a:endParaRPr lang="zh-TW" altLang="en-US" dirty="0">
              <a:solidFill>
                <a:srgbClr val="FF0066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導</a:t>
            </a:r>
            <a:r>
              <a:rPr lang="zh-TW" altLang="en-US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覽員</a:t>
            </a:r>
            <a:r>
              <a:rPr lang="zh-TW" altLang="en-US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：小柔</a:t>
            </a:r>
            <a:endParaRPr lang="zh-TW" altLang="en-US" dirty="0">
              <a:solidFill>
                <a:srgbClr val="FF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0313715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99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</a:t>
            </a:r>
            <a:r>
              <a:rPr lang="zh-TW" altLang="en-US" dirty="0">
                <a:solidFill>
                  <a:srgbClr val="5BD7B1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825625"/>
            <a:ext cx="3886200" cy="4351338"/>
          </a:xfrm>
        </p:spPr>
        <p:txBody>
          <a:bodyPr/>
          <a:lstStyle/>
          <a:p>
            <a:r>
              <a:rPr lang="zh-TW" altLang="en-US" dirty="0">
                <a:solidFill>
                  <a:srgbClr val="00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縱帶兩邊為黑色縱帶屬於夜行</a:t>
            </a:r>
            <a:r>
              <a:rPr lang="zh-TW" altLang="en-US" dirty="0" smtClean="0">
                <a:solidFill>
                  <a:srgbClr val="00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性</a:t>
            </a:r>
            <a:endParaRPr lang="zh-TW" altLang="en-US" dirty="0">
              <a:solidFill>
                <a:srgbClr val="00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2" name="內容版面配置區 1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825625"/>
            <a:ext cx="3644537" cy="291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86517"/>
      </p:ext>
    </p:extLst>
  </p:cSld>
  <p:clrMapOvr>
    <a:masterClrMapping/>
  </p:clrMapOvr>
  <p:transition spd="slow" advClick="0" advTm="2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99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867" y="352063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66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資料來源：</a:t>
            </a:r>
            <a:endParaRPr lang="zh-TW" altLang="en-US" dirty="0">
              <a:solidFill>
                <a:srgbClr val="FF0066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http://newweb.zoo.gov.tw/Pager/Show/ZooData_Index_Show.aspx?Animal_ID=14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47693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split orient="vert"/>
      </p:transition>
    </mc:Choice>
    <mc:Fallback>
      <p:transition spd="slow" advClick="0" advTm="2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26</Words>
  <Application>Microsoft Office PowerPoint</Application>
  <PresentationFormat>如螢幕大小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文鼎中鋼筆行楷</vt:lpstr>
      <vt:lpstr>文鼎海報體</vt:lpstr>
      <vt:lpstr>文鼎甜妞體P</vt:lpstr>
      <vt:lpstr>新細明體</vt:lpstr>
      <vt:lpstr>Arial</vt:lpstr>
      <vt:lpstr>Calibri</vt:lpstr>
      <vt:lpstr>Calibri Light</vt:lpstr>
      <vt:lpstr>Office 佈景主題</vt:lpstr>
      <vt:lpstr>台灣的動物</vt:lpstr>
      <vt:lpstr> 石虎</vt:lpstr>
      <vt:lpstr>資料來源：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台灣的動物</dc:title>
  <dc:creator>Windows 使用者</dc:creator>
  <cp:lastModifiedBy>Windows 使用者</cp:lastModifiedBy>
  <cp:revision>6</cp:revision>
  <dcterms:created xsi:type="dcterms:W3CDTF">2020-01-08T00:55:15Z</dcterms:created>
  <dcterms:modified xsi:type="dcterms:W3CDTF">2020-01-15T01:18:59Z</dcterms:modified>
</cp:coreProperties>
</file>