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FB324-7844-4F0F-9604-C52BFFB53B5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7F034-A26B-441F-8E47-1364A05185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379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7F034-A26B-441F-8E47-1364A051857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66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793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79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91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580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31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62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48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47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52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37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66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2931F-7B2D-4294-B506-7E2BFEC0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1B411-5DC9-451E-93A3-F76EE178B4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37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FFFF00"/>
            </a:gs>
            <a:gs pos="63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 動物介紹</a:t>
            </a:r>
            <a:endParaRPr lang="zh-TW" altLang="en-US" dirty="0">
              <a:solidFill>
                <a:schemeClr val="accent2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資料來源：阿湘</a:t>
            </a:r>
            <a:endParaRPr lang="zh-TW" altLang="en-US" dirty="0">
              <a:solidFill>
                <a:srgbClr val="FFC00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1075610"/>
      </p:ext>
    </p:extLst>
  </p:cSld>
  <p:clrMapOvr>
    <a:masterClrMapping/>
  </p:clrMapOvr>
  <p:transition spd="slow" advTm="1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latin typeface="文鼎細楷" panose="020B0609010101010101" pitchFamily="49" charset="-120"/>
                <a:ea typeface="文鼎細楷" panose="020B0609010101010101" pitchFamily="49" charset="-120"/>
              </a:rPr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全身被黑色粗毛，下顎前端聚一小撮白色短毛。胸前有白色的</a:t>
            </a:r>
            <a:r>
              <a:rPr lang="en-US" altLang="zh-TW" dirty="0">
                <a:solidFill>
                  <a:srgbClr val="00B05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V</a:t>
            </a:r>
            <a:r>
              <a:rPr lang="zh-TW" altLang="en-US" dirty="0">
                <a:solidFill>
                  <a:srgbClr val="00B05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字形斑紋。  </a:t>
            </a:r>
            <a:endParaRPr lang="zh-TW" altLang="en-US" dirty="0">
              <a:solidFill>
                <a:srgbClr val="00B050"/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940844"/>
            <a:ext cx="3175000" cy="2120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04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1000">
        <p:circle/>
      </p:transition>
    </mc:Choice>
    <mc:Fallback>
      <p:transition spd="slow" advTm="1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B050"/>
            </a:gs>
            <a:gs pos="0">
              <a:srgbClr val="FF0000"/>
            </a:gs>
            <a:gs pos="63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文鼎超顏楷" panose="020B0609010101010101" pitchFamily="49" charset="-120"/>
                <a:ea typeface="文鼎超顏楷" panose="020B0609010101010101" pitchFamily="49" charset="-120"/>
                <a:hlinkClick r:id="rId2"/>
              </a:rPr>
              <a:t>http://newweb.zoo.gov.tw/Pager/Show/ZooData_Index_Show.aspx?Animal_ID=8</a:t>
            </a:r>
            <a:endPara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6677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38</Words>
  <Application>Microsoft Office PowerPoint</Application>
  <PresentationFormat>如螢幕大小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文鼎特黑</vt:lpstr>
      <vt:lpstr>文鼎細楷</vt:lpstr>
      <vt:lpstr>文鼎超顏楷</vt:lpstr>
      <vt:lpstr>文鼎新特黑</vt:lpstr>
      <vt:lpstr>文鼎新潮ＰＯＰ體P</vt:lpstr>
      <vt:lpstr>新細明體</vt:lpstr>
      <vt:lpstr>Arial</vt:lpstr>
      <vt:lpstr>Calibri</vt:lpstr>
      <vt:lpstr>Calibri Light</vt:lpstr>
      <vt:lpstr>Office 佈景主題</vt:lpstr>
      <vt:lpstr> 動物介紹</vt:lpstr>
      <vt:lpstr> 臺灣黑熊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2020-01-08T00:55:22Z</dcterms:created>
  <dcterms:modified xsi:type="dcterms:W3CDTF">2020-01-15T01:18:59Z</dcterms:modified>
</cp:coreProperties>
</file>