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E40C"/>
    <a:srgbClr val="FF0066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157C3-18A5-4A9B-BC46-9D9C29A07A30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929DD-7B83-4CD3-A2BD-CC84D75198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36421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2000">
        <p14:doors dir="vert"/>
      </p:transition>
    </mc:Choice>
    <mc:Fallback>
      <p:transition spd="slow" advTm="2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157C3-18A5-4A9B-BC46-9D9C29A07A30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929DD-7B83-4CD3-A2BD-CC84D75198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18951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2000">
        <p14:doors dir="vert"/>
      </p:transition>
    </mc:Choice>
    <mc:Fallback>
      <p:transition spd="slow" advTm="2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157C3-18A5-4A9B-BC46-9D9C29A07A30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929DD-7B83-4CD3-A2BD-CC84D75198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99349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2000">
        <p14:doors dir="vert"/>
      </p:transition>
    </mc:Choice>
    <mc:Fallback>
      <p:transition spd="slow" advTm="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157C3-18A5-4A9B-BC46-9D9C29A07A30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929DD-7B83-4CD3-A2BD-CC84D75198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2035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2000">
        <p14:doors dir="vert"/>
      </p:transition>
    </mc:Choice>
    <mc:Fallback>
      <p:transition spd="slow" advTm="2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157C3-18A5-4A9B-BC46-9D9C29A07A30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929DD-7B83-4CD3-A2BD-CC84D75198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4348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2000">
        <p14:doors dir="vert"/>
      </p:transition>
    </mc:Choice>
    <mc:Fallback>
      <p:transition spd="slow" advTm="2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157C3-18A5-4A9B-BC46-9D9C29A07A30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929DD-7B83-4CD3-A2BD-CC84D75198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03116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2000">
        <p14:doors dir="vert"/>
      </p:transition>
    </mc:Choice>
    <mc:Fallback>
      <p:transition spd="slow" advTm="2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157C3-18A5-4A9B-BC46-9D9C29A07A30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929DD-7B83-4CD3-A2BD-CC84D75198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51721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2000">
        <p14:doors dir="vert"/>
      </p:transition>
    </mc:Choice>
    <mc:Fallback>
      <p:transition spd="slow" advTm="2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157C3-18A5-4A9B-BC46-9D9C29A07A30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929DD-7B83-4CD3-A2BD-CC84D75198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58280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2000">
        <p14:doors dir="vert"/>
      </p:transition>
    </mc:Choice>
    <mc:Fallback>
      <p:transition spd="slow" advTm="2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157C3-18A5-4A9B-BC46-9D9C29A07A30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929DD-7B83-4CD3-A2BD-CC84D75198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24532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2000">
        <p14:doors dir="vert"/>
      </p:transition>
    </mc:Choice>
    <mc:Fallback>
      <p:transition spd="slow" advTm="2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157C3-18A5-4A9B-BC46-9D9C29A07A30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929DD-7B83-4CD3-A2BD-CC84D75198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83459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2000">
        <p14:doors dir="vert"/>
      </p:transition>
    </mc:Choice>
    <mc:Fallback>
      <p:transition spd="slow" advTm="2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157C3-18A5-4A9B-BC46-9D9C29A07A30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929DD-7B83-4CD3-A2BD-CC84D75198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79512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2000">
        <p14:doors dir="vert"/>
      </p:transition>
    </mc:Choice>
    <mc:Fallback>
      <p:transition spd="slow" advTm="2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157C3-18A5-4A9B-BC46-9D9C29A07A30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929DD-7B83-4CD3-A2BD-CC84D75198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2888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400" advTm="2000">
        <p14:doors dir="vert"/>
      </p:transition>
    </mc:Choice>
    <mc:Fallback>
      <p:transition spd="slow" advTm="2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FF00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B0F0"/>
          </a:solidFill>
          <a:latin typeface="文鼎中特廣告體" panose="020B0602010101010101" pitchFamily="34" charset="-120"/>
          <a:ea typeface="文鼎中特廣告體" panose="020B0602010101010101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8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98000">
              <a:srgbClr val="00B0F0"/>
            </a:gs>
            <a:gs pos="100000">
              <a:srgbClr val="13A0F1"/>
            </a:gs>
            <a:gs pos="59000">
              <a:srgbClr val="CC00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台灣動物界紹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26E40C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資料來源：阿心</a:t>
            </a:r>
            <a:endParaRPr lang="zh-TW" altLang="en-US" dirty="0">
              <a:solidFill>
                <a:srgbClr val="26E40C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78647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2000">
        <p14:doors dir="vert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7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7030A0"/>
                </a:solidFill>
              </a:rPr>
              <a:t>臺灣黑熊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胸前有白色的</a:t>
            </a:r>
            <a:r>
              <a:rPr lang="en-US" altLang="zh-TW" dirty="0"/>
              <a:t>V</a:t>
            </a:r>
            <a:r>
              <a:rPr lang="zh-TW" altLang="en-US" dirty="0"/>
              <a:t>字形斑紋</a:t>
            </a:r>
            <a:r>
              <a:rPr lang="zh-TW" altLang="en-US" dirty="0" smtClean="0"/>
              <a:t>全身</a:t>
            </a:r>
            <a:r>
              <a:rPr lang="zh-TW" altLang="en-US" dirty="0"/>
              <a:t>被黑色粗</a:t>
            </a:r>
            <a:r>
              <a:rPr lang="zh-TW" altLang="en-US" dirty="0" smtClean="0"/>
              <a:t>毛</a:t>
            </a:r>
            <a:endParaRPr lang="en-US" altLang="zh-TW" dirty="0" smtClean="0"/>
          </a:p>
          <a:p>
            <a:r>
              <a:rPr lang="zh-TW" altLang="en-US" dirty="0"/>
              <a:t>雜食性</a:t>
            </a:r>
          </a:p>
        </p:txBody>
      </p:sp>
      <p:pic>
        <p:nvPicPr>
          <p:cNvPr id="1026" name="Picture 2" descr="臺灣黑熊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5151" y="2312125"/>
            <a:ext cx="3940199" cy="2632053"/>
          </a:xfrm>
          <a:prstGeom prst="rect">
            <a:avLst/>
          </a:prstGeom>
          <a:ln w="88900" cap="sq" cmpd="thickThin">
            <a:solidFill>
              <a:srgbClr val="00B05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04587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 advTm="2000">
        <p14:flip dir="r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4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0066"/>
                </a:solidFill>
              </a:rPr>
              <a:t>資料來源</a:t>
            </a:r>
            <a:endParaRPr lang="zh-TW" altLang="en-US" dirty="0">
              <a:solidFill>
                <a:srgbClr val="FF0066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hlinkClick r:id="rId3"/>
              </a:rPr>
              <a:t>http://newweb.zoo.gov.tw/Pager/Show/ZooData_Index_Show.aspx?Animal_ID=8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6037656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2000">
        <p15:prstTrans prst="wind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</TotalTime>
  <Words>30</Words>
  <Application>Microsoft Office PowerPoint</Application>
  <PresentationFormat>如螢幕大小 (4:3)</PresentationFormat>
  <Paragraphs>7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文鼎中特圓</vt:lpstr>
      <vt:lpstr>文鼎中特廣告體</vt:lpstr>
      <vt:lpstr>文鼎甜妞體P</vt:lpstr>
      <vt:lpstr>新細明體</vt:lpstr>
      <vt:lpstr>Arial</vt:lpstr>
      <vt:lpstr>Calibri</vt:lpstr>
      <vt:lpstr>Office 佈景主題</vt:lpstr>
      <vt:lpstr>台灣動物界紹</vt:lpstr>
      <vt:lpstr>臺灣黑熊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台灣動物界紹</dc:title>
  <dc:creator>Windows 使用者</dc:creator>
  <cp:lastModifiedBy>Windows 使用者</cp:lastModifiedBy>
  <cp:revision>6</cp:revision>
  <dcterms:created xsi:type="dcterms:W3CDTF">2020-01-08T00:55:11Z</dcterms:created>
  <dcterms:modified xsi:type="dcterms:W3CDTF">2020-01-15T01:18:26Z</dcterms:modified>
</cp:coreProperties>
</file>