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832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318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28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007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835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90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91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09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3278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5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116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CBD1-F133-41C4-9B5A-5AE05C5F2719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78623-7AA8-46E9-B7A8-C1E8F0780D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84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新中特黑" panose="020B0609010101010101" pitchFamily="49" charset="-120"/>
          <a:ea typeface="文鼎新中特黑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60000"/>
              <a:lumOff val="40000"/>
            </a:schemeClr>
          </a:solidFill>
          <a:latin typeface="文鼎中特圓" panose="020B0609010101010101" pitchFamily="49" charset="-120"/>
          <a:ea typeface="文鼎中特圓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000">
              <a:schemeClr val="accent1">
                <a:lumMod val="5000"/>
                <a:lumOff val="95000"/>
              </a:schemeClr>
            </a:gs>
            <a:gs pos="47000">
              <a:srgbClr val="7030A0"/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5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台灣動物界紹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資料來源：阿廖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173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</a:t>
            </a:r>
            <a:r>
              <a:rPr lang="zh-TW" altLang="en-US" dirty="0"/>
              <a:t>灣</a:t>
            </a:r>
            <a:r>
              <a:rPr lang="zh-TW" altLang="en-US" dirty="0" smtClean="0"/>
              <a:t>雲豹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頸側及體側有大型塊雲狀黑斑，腹部及四肢間雜有不規則褐色斑紋，尾部有</a:t>
            </a:r>
            <a:r>
              <a:rPr lang="en-US" altLang="zh-TW" dirty="0"/>
              <a:t>11</a:t>
            </a:r>
            <a:r>
              <a:rPr lang="zh-TW" altLang="en-US" dirty="0"/>
              <a:t>至</a:t>
            </a:r>
            <a:r>
              <a:rPr lang="en-US" altLang="zh-TW" dirty="0" smtClean="0"/>
              <a:t>14</a:t>
            </a:r>
            <a:r>
              <a:rPr lang="zh-TW" altLang="en-US" dirty="0" smtClean="0"/>
              <a:t> 個</a:t>
            </a:r>
            <a:r>
              <a:rPr lang="zh-TW" altLang="en-US" dirty="0"/>
              <a:t>黑色環帶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夜行性，喜歡單獨活動，善於攀樹，短肢與長尾幫助它適應在樹上生活。</a:t>
            </a:r>
            <a:r>
              <a:rPr lang="zh-TW" altLang="en-US" dirty="0" smtClean="0"/>
              <a:t> </a:t>
            </a:r>
            <a:endParaRPr lang="zh-TW" altLang="en-US" dirty="0"/>
          </a:p>
        </p:txBody>
      </p:sp>
      <p:pic>
        <p:nvPicPr>
          <p:cNvPr id="1026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681" y="2468880"/>
            <a:ext cx="3979308" cy="265817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131683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877876"/>
            <a:ext cx="7886700" cy="4351338"/>
          </a:xfrm>
        </p:spPr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hlinkClick r:id="rId3"/>
              </a:rPr>
              <a:t>http://newweb.zoo.gov.tw/Pager/Show/ZooData_Index_Show.aspx?Animal_ID=11</a:t>
            </a:r>
            <a:endParaRPr lang="zh-TW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51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4000">
        <p:random/>
      </p:transition>
    </mc:Choice>
    <mc:Fallback xmlns="">
      <p:transition spd="slow" advTm="4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71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文鼎中特圓</vt:lpstr>
      <vt:lpstr>文鼎新中特黑</vt:lpstr>
      <vt:lpstr>新細明體</vt:lpstr>
      <vt:lpstr>Arial</vt:lpstr>
      <vt:lpstr>Calibri</vt:lpstr>
      <vt:lpstr>Office 佈景主題</vt:lpstr>
      <vt:lpstr>台灣動物界紹</vt:lpstr>
      <vt:lpstr>台灣雲豹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台灣動物界紹</dc:title>
  <dc:creator>Windows 使用者</dc:creator>
  <cp:lastModifiedBy>Windows 使用者</cp:lastModifiedBy>
  <cp:revision>6</cp:revision>
  <dcterms:created xsi:type="dcterms:W3CDTF">2020-01-08T00:55:13Z</dcterms:created>
  <dcterms:modified xsi:type="dcterms:W3CDTF">2020-01-15T01:19:10Z</dcterms:modified>
</cp:coreProperties>
</file>