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279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552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0767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15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61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5pPr>
              <a:defRPr>
                <a:solidFill>
                  <a:srgbClr val="FF0000"/>
                </a:solidFill>
              </a:defRPr>
            </a:lvl5pPr>
          </a:lstStyle>
          <a:p>
            <a:pPr lvl="4"/>
            <a:r>
              <a:rPr lang="zh-TW" altLang="en-US" dirty="0" smtClean="0"/>
              <a:t>編輯母片文字樣式</a:t>
            </a:r>
          </a:p>
          <a:p>
            <a:pPr lvl="5"/>
            <a:r>
              <a:rPr lang="zh-TW" altLang="en-US" dirty="0" smtClean="0"/>
              <a:t>第二層</a:t>
            </a:r>
          </a:p>
          <a:p>
            <a:pPr lvl="6"/>
            <a:r>
              <a:rPr lang="zh-TW" altLang="en-US" dirty="0" smtClean="0"/>
              <a:t>第三層</a:t>
            </a:r>
          </a:p>
          <a:p>
            <a:pPr lvl="7"/>
            <a:r>
              <a:rPr lang="zh-TW" altLang="en-US" dirty="0" smtClean="0"/>
              <a:t>第四層</a:t>
            </a:r>
          </a:p>
          <a:p>
            <a:pPr lvl="8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966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447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9437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7384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427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545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0070C0"/>
            </a:gs>
            <a:gs pos="100000">
              <a:srgbClr val="002060"/>
            </a:gs>
            <a:gs pos="9000">
              <a:schemeClr val="accent1">
                <a:lumMod val="20000"/>
                <a:lumOff val="80000"/>
              </a:schemeClr>
            </a:gs>
            <a:gs pos="30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37CCA-63C2-4082-B682-702975D32B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13D9-E3CE-4FC4-B868-B86356B60D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304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269" y="1122362"/>
            <a:ext cx="7778931" cy="2479675"/>
          </a:xfrm>
        </p:spPr>
        <p:txBody>
          <a:bodyPr/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動物介紹</a:t>
            </a: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查資 料者 ：小貓</a:t>
            </a:r>
            <a:endParaRPr lang="zh-TW" altLang="en-US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5194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89D4F4"/>
            </a:gs>
            <a:gs pos="100000">
              <a:srgbClr val="0070C0"/>
            </a:gs>
            <a:gs pos="15000">
              <a:srgbClr val="002060"/>
            </a:gs>
            <a:gs pos="51000">
              <a:schemeClr val="accent1">
                <a:lumMod val="20000"/>
                <a:lumOff val="80000"/>
              </a:schemeClr>
            </a:gs>
            <a:gs pos="32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黑腳企鵝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臉</a:t>
            </a:r>
            <a:r>
              <a:rPr lang="zh-TW" altLang="en-US" dirty="0"/>
              <a:t>從眼後上至白</a:t>
            </a:r>
            <a:r>
              <a:rPr lang="zh-TW" altLang="en-US" dirty="0" smtClean="0"/>
              <a:t>眉處 </a:t>
            </a:r>
            <a:r>
              <a:rPr lang="zh-TW" altLang="en-US" dirty="0"/>
              <a:t>黑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r>
              <a:rPr lang="zh-TW" altLang="en-US" dirty="0"/>
              <a:t>可潛水至海底</a:t>
            </a:r>
            <a:r>
              <a:rPr lang="en-US" altLang="zh-TW" dirty="0"/>
              <a:t>130</a:t>
            </a:r>
            <a:r>
              <a:rPr lang="zh-TW" altLang="en-US" dirty="0"/>
              <a:t>公尺處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                             </a:t>
            </a:r>
            <a:endParaRPr lang="zh-TW" altLang="en-US" dirty="0"/>
          </a:p>
        </p:txBody>
      </p:sp>
      <p:pic>
        <p:nvPicPr>
          <p:cNvPr id="1026" name="Picture 2" descr="黑腳企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634" y="891667"/>
            <a:ext cx="2913018" cy="4346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916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000">
              <a:srgbClr val="0070C0"/>
            </a:gs>
            <a:gs pos="71000">
              <a:srgbClr val="002060"/>
            </a:gs>
            <a:gs pos="17000">
              <a:schemeClr val="accent1">
                <a:lumMod val="20000"/>
                <a:lumOff val="80000"/>
              </a:schemeClr>
            </a:gs>
            <a:gs pos="47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http://newweb.zoo.gov.tw/Pager/Show/ZooData_Index_Show.aspx?Animal_ID=121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2695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36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文鼎中鋼筆行楷</vt:lpstr>
      <vt:lpstr>文鼎細鋼筆行楷</vt:lpstr>
      <vt:lpstr>書法細圓（注音一）</vt:lpstr>
      <vt:lpstr>新細明體</vt:lpstr>
      <vt:lpstr>Arial</vt:lpstr>
      <vt:lpstr>Calibri</vt:lpstr>
      <vt:lpstr>Calibri Light</vt:lpstr>
      <vt:lpstr>Office 佈景主題</vt:lpstr>
      <vt:lpstr>動物介紹</vt:lpstr>
      <vt:lpstr>黑腳企鵝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動物ㄐㄧ紹</dc:title>
  <dc:creator>Windows 使用者</dc:creator>
  <cp:lastModifiedBy>Windows 使用者</cp:lastModifiedBy>
  <cp:revision>7</cp:revision>
  <dcterms:created xsi:type="dcterms:W3CDTF">2020-01-08T00:55:15Z</dcterms:created>
  <dcterms:modified xsi:type="dcterms:W3CDTF">2020-01-15T01:19:32Z</dcterms:modified>
</cp:coreProperties>
</file>