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802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292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220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016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432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116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81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8728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0073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407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584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" name="bomb.wav"/>
          </p:stSnd>
        </p:sndAc>
      </p:transition>
    </mc:Choice>
    <mc:Fallback>
      <p:transition spd="slow" advClick="0" advTm="2000">
        <p:fade/>
        <p:sndAc>
          <p:stSnd>
            <p:snd r:embed="rId1" name="bomb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6A991-B095-434F-BFC0-7F5895EEDE0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51802-09D4-49FC-ACF2-CF8CC85D9EE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01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13" name="bomb.wav"/>
          </p:stSnd>
        </p:sndAc>
      </p:transition>
    </mc:Choice>
    <mc:Fallback>
      <p:transition spd="slow" advClick="0" advTm="2000">
        <p:fade/>
        <p:sndAc>
          <p:stSnd>
            <p:snd r:embed="rId13" name="bomb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90" TargetMode="External"/><Relationship Id="rId4" Type="http://schemas.openxmlformats.org/officeDocument/2006/relationships/hyperlink" Target="http://newweb.zoo.gov.tw/Pager/Show/ZooData_Index_Show.aspx?Animal_ID=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</a:rPr>
              <a:t>世界動物介紹 </a:t>
            </a: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</a:rPr>
              <a:t>資料收集</a:t>
            </a:r>
            <a:r>
              <a:rPr lang="en-US" altLang="zh-TW" dirty="0" smtClean="0">
                <a:solidFill>
                  <a:srgbClr val="92D050"/>
                </a:solidFill>
              </a:rPr>
              <a:t>:</a:t>
            </a:r>
            <a:r>
              <a:rPr lang="zh-TW" altLang="en-US" dirty="0" smtClean="0">
                <a:solidFill>
                  <a:srgbClr val="92D050"/>
                </a:solidFill>
              </a:rPr>
              <a:t>阿宇</a:t>
            </a:r>
            <a:endParaRPr lang="zh-TW" altLang="en-US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044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2" name="coin.wav"/>
          </p:stSnd>
        </p:sndAc>
      </p:transition>
    </mc:Choice>
    <mc:Fallback>
      <p:transition spd="slow" advClick="0" advTm="200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6845" y="365126"/>
            <a:ext cx="7886700" cy="1325563"/>
          </a:xfrm>
        </p:spPr>
        <p:txBody>
          <a:bodyPr/>
          <a:lstStyle/>
          <a:p>
            <a:r>
              <a:rPr lang="zh-TW" altLang="en-US" dirty="0"/>
              <a:t>中名</a:t>
            </a:r>
            <a:r>
              <a:rPr lang="zh-TW" altLang="en-US" dirty="0" smtClean="0"/>
              <a:t>：石虎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中名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：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山貓</a:t>
            </a:r>
            <a:endParaRPr lang="en-US" alt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食性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：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肉食性，以小型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動物為主。</a:t>
            </a:r>
            <a:endParaRPr lang="en-US" alt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石虎是小型囓齒類的天敵，對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森林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及農作物具有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保護作用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，可惜在</a:t>
            </a:r>
            <a:r>
              <a:rPr lang="zh-TW" altLang="en-US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棲息</a:t>
            </a:r>
            <a:r>
              <a:rPr lang="zh-TW" altLang="en-US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地破壞及獵捕壓力下，數量已極為稀少。</a:t>
            </a:r>
            <a:endParaRPr lang="en-US" alt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  <a:p>
            <a:endParaRPr lang="zh-TW" altLang="en-US" dirty="0"/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886891"/>
            <a:ext cx="3175000" cy="217485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318146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2" name="hammer.wav"/>
          </p:stSnd>
        </p:sndAc>
      </p:transition>
    </mc:Choice>
    <mc:Fallback>
      <p:transition spd="slow" advClick="0" advTm="200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1" y="260624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+mj-ea"/>
              </a:rPr>
              <a:t>中名</a:t>
            </a:r>
            <a:r>
              <a:rPr lang="zh-TW" altLang="en-US" sz="4800" dirty="0" smtClean="0">
                <a:latin typeface="+mj-ea"/>
              </a:rPr>
              <a:t>：大</a:t>
            </a:r>
            <a:r>
              <a:rPr lang="zh-TW" altLang="en-US" sz="4800" dirty="0">
                <a:latin typeface="+mj-ea"/>
              </a:rPr>
              <a:t>白斑蝶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98022" y="1586187"/>
            <a:ext cx="3734344" cy="4351338"/>
          </a:xfrm>
        </p:spPr>
        <p:txBody>
          <a:bodyPr>
            <a:noAutofit/>
          </a:bodyPr>
          <a:lstStyle/>
          <a:p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卵為錐形淺黃色。 </a:t>
            </a:r>
          </a:p>
          <a:p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幼蟲</a:t>
            </a:r>
            <a:r>
              <a:rPr lang="en-US" altLang="zh-TW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1</a:t>
            </a:r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齡體為白色，頭部黑色，各體節間有褐色環紋，中後胸與第二腹節前端及第七腹節後段有暗褐色肉質突起；</a:t>
            </a:r>
            <a:r>
              <a:rPr lang="en-US" altLang="zh-TW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2-5 </a:t>
            </a:r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齡蟲之各體節間則有</a:t>
            </a:r>
            <a:r>
              <a:rPr lang="en-US" altLang="zh-TW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2</a:t>
            </a:r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圈黑色環紋，體側有紅斑，中後胸與第</a:t>
            </a:r>
            <a:r>
              <a:rPr lang="en-US" altLang="zh-TW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1</a:t>
            </a:r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腹節及第</a:t>
            </a:r>
            <a:r>
              <a:rPr lang="en-US" altLang="zh-TW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7</a:t>
            </a:r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腹節側線有黑色肉質之長突起</a:t>
            </a:r>
            <a:r>
              <a:rPr lang="zh-TW" altLang="en-US" dirty="0"/>
              <a:t>。</a:t>
            </a:r>
          </a:p>
          <a:p>
            <a:endParaRPr lang="zh-TW" altLang="en-US" dirty="0"/>
          </a:p>
        </p:txBody>
      </p:sp>
      <p:pic>
        <p:nvPicPr>
          <p:cNvPr id="1028" name="Picture 4" descr="大白斑蝶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2524851"/>
            <a:ext cx="4072943" cy="2952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373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2" name="camera.wav"/>
          </p:stSnd>
        </p:sndAc>
      </p:transition>
    </mc:Choice>
    <mc:Fallback>
      <p:transition spd="slow" advClick="0" advTm="2000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en-US" altLang="zh-TW" dirty="0">
                <a:hlinkClick r:id="rId5"/>
              </a:rPr>
              <a:t>http://newweb.zoo.gov.tw/Pager/Show/ZooData_Index_Show.aspx?Animal_ID=90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5563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000">
        <p14:glitter pattern="hexagon"/>
        <p:sndAc>
          <p:stSnd>
            <p:snd r:embed="rId2" name="chimes.wav"/>
          </p:stSnd>
        </p:sndAc>
      </p:transition>
    </mc:Choice>
    <mc:Fallback>
      <p:transition spd="slow" advClick="0" advTm="200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79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文鼎中廣告體</vt:lpstr>
      <vt:lpstr>文鼎中鋼筆行楷</vt:lpstr>
      <vt:lpstr>新細明體</vt:lpstr>
      <vt:lpstr>Arial</vt:lpstr>
      <vt:lpstr>Calibri</vt:lpstr>
      <vt:lpstr>Calibri Light</vt:lpstr>
      <vt:lpstr>Office 佈景主題</vt:lpstr>
      <vt:lpstr>世界動物介紹 </vt:lpstr>
      <vt:lpstr>中名：石虎</vt:lpstr>
      <vt:lpstr>中名：大白斑蝶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世界動物介紹</dc:title>
  <dc:creator>Windows 使用者</dc:creator>
  <cp:lastModifiedBy>Windows 使用者</cp:lastModifiedBy>
  <cp:revision>7</cp:revision>
  <dcterms:created xsi:type="dcterms:W3CDTF">2020-01-08T00:55:05Z</dcterms:created>
  <dcterms:modified xsi:type="dcterms:W3CDTF">2020-01-15T01:19:40Z</dcterms:modified>
</cp:coreProperties>
</file>