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00B0F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50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11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42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4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94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98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54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124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887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1089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34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25F0A-5A23-4A73-B5D4-C2834F04784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63862-D65E-4298-B273-35A7AA5B6B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266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99FF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99FF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99FF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99FF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99FF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rgbClr val="FF99FF"/>
            </a:gs>
            <a:gs pos="83000">
              <a:srgbClr val="FF99FF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</a:rPr>
              <a:t>動物介紹</a:t>
            </a:r>
            <a:endParaRPr lang="zh-TW" altLang="en-US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資料收集</a:t>
            </a:r>
            <a:r>
              <a:rPr lang="en-US" altLang="zh-TW" dirty="0" smtClean="0">
                <a:solidFill>
                  <a:srgbClr val="FFFF00"/>
                </a:solidFill>
              </a:rPr>
              <a:t>:</a:t>
            </a:r>
            <a:r>
              <a:rPr lang="zh-TW" altLang="en-US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芊芸</a:t>
            </a:r>
            <a:endParaRPr lang="zh-TW" altLang="en-US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9022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3000">
        <p14:glitter pattern="hexagon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FF"/>
            </a:gs>
            <a:gs pos="74000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石虎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</a:rPr>
              <a:t>體型略大於家</a:t>
            </a:r>
            <a:r>
              <a:rPr lang="zh-TW" altLang="en-US" dirty="0" smtClean="0">
                <a:solidFill>
                  <a:srgbClr val="FFFF00"/>
                </a:solidFill>
              </a:rPr>
              <a:t>貓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>
                <a:solidFill>
                  <a:srgbClr val="FFFF00"/>
                </a:solidFill>
              </a:rPr>
              <a:t>肉食性，以小型動物</a:t>
            </a:r>
            <a:r>
              <a:rPr lang="zh-TW" altLang="en-US" dirty="0" smtClean="0">
                <a:solidFill>
                  <a:srgbClr val="FFFF00"/>
                </a:solidFill>
              </a:rPr>
              <a:t>為主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>
                <a:solidFill>
                  <a:srgbClr val="FFFF00"/>
                </a:solidFill>
              </a:rPr>
              <a:t>石虎為小型肉食性貓科</a:t>
            </a:r>
            <a:r>
              <a:rPr lang="zh-TW" altLang="en-US" dirty="0" smtClean="0">
                <a:solidFill>
                  <a:srgbClr val="FFFF00"/>
                </a:solidFill>
              </a:rPr>
              <a:t>動物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>
                <a:solidFill>
                  <a:srgbClr val="FFFF00"/>
                </a:solidFill>
              </a:rPr>
              <a:t>石虎是小型囓齒類的天敵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940844"/>
            <a:ext cx="3175000" cy="21209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00B0F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71517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資料來源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669235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42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文鼎俏黑體P</vt:lpstr>
      <vt:lpstr>文鼎甜妞體P</vt:lpstr>
      <vt:lpstr>新細明體</vt:lpstr>
      <vt:lpstr>Arial</vt:lpstr>
      <vt:lpstr>Calibri</vt:lpstr>
      <vt:lpstr>Office 佈景主題</vt:lpstr>
      <vt:lpstr>動物介紹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8</cp:revision>
  <dcterms:created xsi:type="dcterms:W3CDTF">2020-01-08T00:55:20Z</dcterms:created>
  <dcterms:modified xsi:type="dcterms:W3CDTF">2020-01-15T01:20:08Z</dcterms:modified>
</cp:coreProperties>
</file>