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297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4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65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52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5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48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24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312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48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698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89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A60D7-B219-4410-8F10-810145DE14AF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D9EDF-902A-4FF2-AF2B-F15A73EF0A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13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4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苡瑄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6385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86000">
              <a:srgbClr val="0070C0"/>
            </a:gs>
            <a:gs pos="6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</a:t>
            </a:r>
            <a:r>
              <a:rPr lang="zh-TW" altLang="en-US" dirty="0" smtClean="0"/>
              <a:t>貓</a:t>
            </a:r>
            <a:endParaRPr lang="en-US" altLang="zh-TW" dirty="0" smtClean="0"/>
          </a:p>
          <a:p>
            <a:r>
              <a:rPr lang="zh-TW" altLang="en-US" dirty="0"/>
              <a:t>肉食性，以小型動物為主。本園餵食生腱丁、雞胸肉、小白鼠、蛋、鈣磷粉、維生素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/>
              <a:t>、益肥王。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18" y="1825624"/>
            <a:ext cx="3944982" cy="262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32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86000">
              <a:srgbClr val="0070C0"/>
            </a:gs>
            <a:gs pos="6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5123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52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清松手寫體1</vt:lpstr>
      <vt:lpstr>微軟正黑體</vt:lpstr>
      <vt:lpstr>新細明體</vt:lpstr>
      <vt:lpstr>Arial</vt:lpstr>
      <vt:lpstr>Calibri</vt:lpstr>
      <vt:lpstr>Office 佈景主題</vt:lpstr>
      <vt:lpstr>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2020-01-08T00:55:22Z</dcterms:created>
  <dcterms:modified xsi:type="dcterms:W3CDTF">2020-01-15T01:16:59Z</dcterms:modified>
</cp:coreProperties>
</file>