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66FFCC"/>
    <a:srgbClr val="99FF99"/>
    <a:srgbClr val="CCFF99"/>
    <a:srgbClr val="FFCCFF"/>
    <a:srgbClr val="FFFF99"/>
    <a:srgbClr val="FF9900"/>
    <a:srgbClr val="FFFFCC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1546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7187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995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061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072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22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9729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39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80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01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163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</a:t>
            </a:r>
            <a:r>
              <a:rPr lang="zh-TW" altLang="en-US" dirty="0" smtClean="0"/>
              <a:t>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A127C-F117-4C26-9FCF-E2FDE44AE7C3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A9679-3654-4BC6-A8DC-DC84006CB1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06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9FF99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66FFCC"/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" TargetMode="External"/><Relationship Id="rId2" Type="http://schemas.openxmlformats.org/officeDocument/2006/relationships/hyperlink" Target="http://newweb.zoo.gov.tw/Pager/Show/ZooData_Index_Show.aspx?Animal_ID=16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74000">
              <a:srgbClr val="FF99CC"/>
            </a:gs>
            <a:gs pos="85000">
              <a:schemeClr val="accent3">
                <a:lumMod val="20000"/>
                <a:lumOff val="80000"/>
              </a:schemeClr>
            </a:gs>
            <a:gs pos="97000">
              <a:schemeClr val="bg1"/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我的</a:t>
            </a:r>
            <a:r>
              <a:rPr lang="zh-TW" altLang="en-US" dirty="0"/>
              <a:t>動</a:t>
            </a:r>
            <a:r>
              <a:rPr lang="zh-TW" altLang="en-US" dirty="0" smtClean="0"/>
              <a:t>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資料蒐集：樂樂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4260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74000">
              <a:srgbClr val="FFFF99"/>
            </a:gs>
            <a:gs pos="83000">
              <a:srgbClr val="FFCCFF"/>
            </a:gs>
            <a:gs pos="97000">
              <a:srgbClr val="FF66CC"/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夜行性或晨昏活動的</a:t>
            </a:r>
            <a:r>
              <a:rPr lang="zh-TW" altLang="en-US" dirty="0" smtClean="0"/>
              <a:t>動物</a:t>
            </a:r>
            <a:endParaRPr lang="en-US" altLang="zh-TW" dirty="0" smtClean="0"/>
          </a:p>
          <a:p>
            <a:r>
              <a:rPr lang="zh-TW" altLang="en-US" dirty="0"/>
              <a:t>擅長爬樹，但多半在地面上進食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身體大部分為深棕色，四肢為黑色</a:t>
            </a:r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026" name="Picture 2" descr="小貓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5788" y="1825623"/>
            <a:ext cx="4097667" cy="3281953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29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74000">
              <a:srgbClr val="FFFF99"/>
            </a:gs>
            <a:gs pos="83000">
              <a:schemeClr val="accent2">
                <a:lumMod val="40000"/>
                <a:lumOff val="60000"/>
              </a:schemeClr>
            </a:gs>
            <a:gs pos="97000">
              <a:srgbClr val="FF9900"/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以鳥類、靈長類、小型哺乳動物</a:t>
            </a:r>
            <a:r>
              <a:rPr lang="zh-TW" altLang="en-US" dirty="0" smtClean="0"/>
              <a:t>為主</a:t>
            </a:r>
            <a:endParaRPr lang="en-US" altLang="zh-TW" dirty="0" smtClean="0"/>
          </a:p>
          <a:p>
            <a:r>
              <a:rPr lang="zh-TW" altLang="en-US" dirty="0"/>
              <a:t>夜行性，喜歡單獨</a:t>
            </a:r>
            <a:r>
              <a:rPr lang="zh-TW" altLang="en-US" dirty="0" smtClean="0"/>
              <a:t>活動</a:t>
            </a:r>
            <a:endParaRPr lang="en-US" altLang="zh-TW" dirty="0" smtClean="0"/>
          </a:p>
          <a:p>
            <a:r>
              <a:rPr lang="zh-TW" altLang="en-US" dirty="0"/>
              <a:t>雲豹為臺灣特有亞種，是臺灣大型肉食性的貓科動物</a:t>
            </a:r>
          </a:p>
        </p:txBody>
      </p:sp>
      <p:pic>
        <p:nvPicPr>
          <p:cNvPr id="2050" name="Picture 2" descr="臺灣雲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0" y="1946366"/>
            <a:ext cx="3902632" cy="260695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7850122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76000">
              <a:srgbClr val="FFFF99"/>
            </a:gs>
            <a:gs pos="88000">
              <a:schemeClr val="bg1"/>
            </a:gs>
            <a:gs pos="100000">
              <a:srgbClr val="FFCC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資料來源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newweb.zoo.gov.tw/Pager/Show/ZooData_Index_Show.aspx?Animal_ID=164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http://newweb.zoo.gov.tw/Pager/Show/ZooData_Index_Show.aspx?Animal_ID=11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01528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5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78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清松手寫體1</vt:lpstr>
      <vt:lpstr>新細明體</vt:lpstr>
      <vt:lpstr>Arial</vt:lpstr>
      <vt:lpstr>Calibri</vt:lpstr>
      <vt:lpstr>Office 佈景主題</vt:lpstr>
      <vt:lpstr>我的動物介紹</vt:lpstr>
      <vt:lpstr>小貓熊</vt:lpstr>
      <vt:lpstr>臺灣雲豹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我的動物介紹</dc:title>
  <dc:creator>Windows 使用者</dc:creator>
  <cp:lastModifiedBy>Windows 使用者</cp:lastModifiedBy>
  <cp:revision>8</cp:revision>
  <dcterms:created xsi:type="dcterms:W3CDTF">2020-01-08T00:55:02Z</dcterms:created>
  <dcterms:modified xsi:type="dcterms:W3CDTF">2020-01-15T01:25:06Z</dcterms:modified>
</cp:coreProperties>
</file>