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196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432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138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533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241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078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355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00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3226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928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80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0AC9F-E572-4E4E-97F5-FA391447DAF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444AD-A0E9-40C5-A7D8-3532EF96E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54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000" advTm="3000">
        <p14:shred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latin typeface="文鼎中粗隸" panose="020B0609010101010101" pitchFamily="49" charset="-120"/>
          <a:ea typeface="文鼎中粗隸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7" TargetMode="External"/><Relationship Id="rId2" Type="http://schemas.openxmlformats.org/officeDocument/2006/relationships/hyperlink" Target="http://newweb.zoo.gov.tw/Pager/Show/ZooData_Index_Show.aspx?Animal_ID=17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31000">
              <a:schemeClr val="accent2">
                <a:lumMod val="60000"/>
                <a:lumOff val="40000"/>
              </a:schemeClr>
            </a:gs>
            <a:gs pos="64000">
              <a:srgbClr val="92D050"/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迷你動物園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資料蒐集：貝貝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3222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1000">
        <p14:shred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31000">
              <a:srgbClr val="00B050"/>
            </a:gs>
            <a:gs pos="64000">
              <a:srgbClr val="FF00FF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孟加拉虎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肉食性，以各種大、小型哺乳動物為</a:t>
            </a:r>
            <a:r>
              <a:rPr lang="zh-TW" altLang="en-US" dirty="0" smtClean="0"/>
              <a:t>食</a:t>
            </a:r>
            <a:endParaRPr lang="en-US" altLang="zh-TW" dirty="0"/>
          </a:p>
          <a:p>
            <a:r>
              <a:rPr lang="zh-TW" altLang="en-US" dirty="0"/>
              <a:t>具有靈敏的聽覺、尖銳的牙齒和可伸縮的利</a:t>
            </a:r>
            <a:r>
              <a:rPr lang="zh-TW" altLang="en-US" dirty="0" smtClean="0"/>
              <a:t>爪</a:t>
            </a:r>
            <a:endParaRPr lang="en-US" altLang="zh-TW" dirty="0" smtClean="0"/>
          </a:p>
          <a:p>
            <a:r>
              <a:rPr lang="zh-TW" altLang="en-US" dirty="0"/>
              <a:t>牠不怕水，且善於</a:t>
            </a:r>
            <a:r>
              <a:rPr lang="zh-TW" altLang="en-US" dirty="0" smtClean="0"/>
              <a:t>游泳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1026" name="Picture 2" descr="孟加拉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257" y="702921"/>
            <a:ext cx="3564527" cy="534679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69286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Tm="3000">
        <p14:ripple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31000">
              <a:srgbClr val="00B050"/>
            </a:gs>
            <a:gs pos="64000">
              <a:srgbClr val="FF00FF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加拿大河狸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後腳有蹼。尾巴寬寬扁扁，幾乎沒有</a:t>
            </a:r>
            <a:r>
              <a:rPr lang="zh-TW" altLang="en-US" dirty="0" smtClean="0"/>
              <a:t>毛</a:t>
            </a:r>
            <a:endParaRPr lang="en-US" altLang="zh-TW" dirty="0" smtClean="0"/>
          </a:p>
          <a:p>
            <a:r>
              <a:rPr lang="zh-TW" altLang="en-US" dirty="0"/>
              <a:t>河狸是半水生的動物，游泳和潛水能力都</a:t>
            </a:r>
            <a:r>
              <a:rPr lang="zh-TW" altLang="en-US" dirty="0" smtClean="0"/>
              <a:t>很好</a:t>
            </a:r>
            <a:endParaRPr lang="en-US" altLang="zh-TW" dirty="0" smtClean="0"/>
          </a:p>
          <a:p>
            <a:r>
              <a:rPr lang="zh-TW" altLang="en-US" dirty="0"/>
              <a:t>河狸通常成小群共同</a:t>
            </a:r>
            <a:r>
              <a:rPr lang="zh-TW" altLang="en-US" dirty="0" smtClean="0"/>
              <a:t>生活</a:t>
            </a:r>
            <a:endParaRPr lang="en-US" altLang="zh-TW" dirty="0" smtClean="0"/>
          </a:p>
          <a:p>
            <a:r>
              <a:rPr lang="zh-TW" altLang="en-US" dirty="0"/>
              <a:t>姿態、氣味記號、尾巴拍打和叫聲來溝通</a:t>
            </a:r>
          </a:p>
        </p:txBody>
      </p:sp>
      <p:pic>
        <p:nvPicPr>
          <p:cNvPr id="2050" name="Picture 2" descr="加拿大河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717" y="2429691"/>
            <a:ext cx="4095308" cy="273020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858563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00">
        <p:checker/>
      </p:transition>
    </mc:Choice>
    <mc:Fallback>
      <p:transition spd="slow" advTm="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9804">
              <a:srgbClr val="00B0F0"/>
            </a:gs>
            <a:gs pos="22000">
              <a:srgbClr val="FFFF00"/>
            </a:gs>
            <a:gs pos="55000">
              <a:srgbClr val="FF66FF"/>
            </a:gs>
            <a:gs pos="100000">
              <a:srgbClr val="0070C0"/>
            </a:gs>
          </a:gsLst>
          <a:lin ang="2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newweb.zoo.gov.tw/Pager/Show/ZooData_Index_Show.aspx?Animal_ID=170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newweb.zoo.gov.tw/Pager/Show/ZooData_Index_Show.aspx?Animal_ID=107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18687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3000">
        <p15:prstTrans prst="curtains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95</Words>
  <Application>Microsoft Office PowerPoint</Application>
  <PresentationFormat>如螢幕大小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文鼎中粗隸</vt:lpstr>
      <vt:lpstr>清松手寫體2</vt:lpstr>
      <vt:lpstr>新細明體</vt:lpstr>
      <vt:lpstr>Arial</vt:lpstr>
      <vt:lpstr>Calibri</vt:lpstr>
      <vt:lpstr>Office 佈景主題</vt:lpstr>
      <vt:lpstr>迷你動物園</vt:lpstr>
      <vt:lpstr>孟加拉虎</vt:lpstr>
      <vt:lpstr>加拿大河狸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迷你動物園</dc:title>
  <dc:creator>Windows 使用者</dc:creator>
  <cp:lastModifiedBy>Windows 使用者</cp:lastModifiedBy>
  <cp:revision>13</cp:revision>
  <dcterms:created xsi:type="dcterms:W3CDTF">2020-01-08T00:54:58Z</dcterms:created>
  <dcterms:modified xsi:type="dcterms:W3CDTF">2020-01-15T01:31:18Z</dcterms:modified>
</cp:coreProperties>
</file>