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804697"/>
      </p:ext>
    </p:extLst>
  </p:cSld>
  <p:clrMapOvr>
    <a:masterClrMapping/>
  </p:clrMapOvr>
  <p:transition spd="slow" advTm="2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101865"/>
      </p:ext>
    </p:extLst>
  </p:cSld>
  <p:clrMapOvr>
    <a:masterClrMapping/>
  </p:clrMapOvr>
  <p:transition spd="slow" advTm="2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662731"/>
      </p:ext>
    </p:extLst>
  </p:cSld>
  <p:clrMapOvr>
    <a:masterClrMapping/>
  </p:clrMapOvr>
  <p:transition spd="slow" advTm="2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988114"/>
      </p:ext>
    </p:extLst>
  </p:cSld>
  <p:clrMapOvr>
    <a:masterClrMapping/>
  </p:clrMapOvr>
  <p:transition spd="slow" advTm="2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953887"/>
      </p:ext>
    </p:extLst>
  </p:cSld>
  <p:clrMapOvr>
    <a:masterClrMapping/>
  </p:clrMapOvr>
  <p:transition spd="slow" advTm="2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6908604"/>
      </p:ext>
    </p:extLst>
  </p:cSld>
  <p:clrMapOvr>
    <a:masterClrMapping/>
  </p:clrMapOvr>
  <p:transition spd="slow" advTm="2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344766"/>
      </p:ext>
    </p:extLst>
  </p:cSld>
  <p:clrMapOvr>
    <a:masterClrMapping/>
  </p:clrMapOvr>
  <p:transition spd="slow" advTm="2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951419"/>
      </p:ext>
    </p:extLst>
  </p:cSld>
  <p:clrMapOvr>
    <a:masterClrMapping/>
  </p:clrMapOvr>
  <p:transition spd="slow" advTm="2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399231"/>
      </p:ext>
    </p:extLst>
  </p:cSld>
  <p:clrMapOvr>
    <a:masterClrMapping/>
  </p:clrMapOvr>
  <p:transition spd="slow" advTm="2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801247"/>
      </p:ext>
    </p:extLst>
  </p:cSld>
  <p:clrMapOvr>
    <a:masterClrMapping/>
  </p:clrMapOvr>
  <p:transition spd="slow" advTm="2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107242"/>
      </p:ext>
    </p:extLst>
  </p:cSld>
  <p:clrMapOvr>
    <a:masterClrMapping/>
  </p:clrMapOvr>
  <p:transition spd="slow" advTm="2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FE89C-0914-448B-B1A3-7464DACBDB6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C42B3-6A1E-43A0-907B-A0B3986B3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79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200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2000">
              <a:srgbClr val="FFC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我的動物介紹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資料蒐集：嘟嘟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947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ripple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/>
            </a:gs>
            <a:gs pos="52000">
              <a:srgbClr val="FFC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/>
          <a:lstStyle/>
          <a:p>
            <a:r>
              <a:rPr lang="zh-TW" altLang="en-US" dirty="0" smtClean="0"/>
              <a:t>耳背有白斑</a:t>
            </a:r>
            <a:endParaRPr lang="en-US" altLang="zh-TW" dirty="0" smtClean="0"/>
          </a:p>
          <a:p>
            <a:r>
              <a:rPr lang="zh-TW" altLang="en-US" dirty="0"/>
              <a:t>小型肉食性貓科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肉食性，以小型動物為主。本園餵食生腱丁、雞胸肉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373" y="2586445"/>
            <a:ext cx="3362416" cy="267674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182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0000"/>
            </a:gs>
            <a:gs pos="52000">
              <a:srgbClr val="FFC000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38795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2000">
        <p15:prstTrans prst="origami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38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文鼎甜妞體P</vt:lpstr>
      <vt:lpstr>新細明體</vt:lpstr>
      <vt:lpstr>Arial</vt:lpstr>
      <vt:lpstr>Calibri</vt:lpstr>
      <vt:lpstr>Office 佈景主題</vt:lpstr>
      <vt:lpstr>我的動物介紹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我的動物介紹</dc:title>
  <dc:creator>Windows 使用者</dc:creator>
  <cp:lastModifiedBy>Windows 使用者</cp:lastModifiedBy>
  <cp:revision>7</cp:revision>
  <dcterms:created xsi:type="dcterms:W3CDTF">2020-01-08T00:55:04Z</dcterms:created>
  <dcterms:modified xsi:type="dcterms:W3CDTF">2020-01-15T01:17:37Z</dcterms:modified>
</cp:coreProperties>
</file>