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277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39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549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931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30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624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93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198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32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343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192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BABAE-C4B6-4D2F-8F44-FE7B39EFC45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48DE8-F80D-452D-985D-480D9E27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92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0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瀕臨絕種</a:t>
            </a:r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資料蒐集：文馨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9587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</a:t>
            </a:r>
            <a:r>
              <a:rPr lang="zh-TW" altLang="en-US" dirty="0" smtClean="0"/>
              <a:t>貓</a:t>
            </a:r>
            <a:endParaRPr lang="en-US" altLang="zh-TW" dirty="0" smtClean="0"/>
          </a:p>
          <a:p>
            <a:r>
              <a:rPr lang="zh-TW" altLang="en-US" dirty="0"/>
              <a:t>石虎</a:t>
            </a:r>
            <a:r>
              <a:rPr lang="zh-TW" altLang="en-US" dirty="0" smtClean="0"/>
              <a:t>耳背有白斑</a:t>
            </a:r>
            <a:endParaRPr lang="en-US" altLang="zh-TW" dirty="0" smtClean="0"/>
          </a:p>
          <a:p>
            <a:r>
              <a:rPr lang="zh-TW" altLang="en-US" dirty="0"/>
              <a:t>石虎是小型囓齒類的</a:t>
            </a:r>
            <a:r>
              <a:rPr lang="zh-TW" altLang="en-US" dirty="0" smtClean="0"/>
              <a:t>天敵</a:t>
            </a:r>
            <a:endParaRPr lang="en-US" altLang="zh-TW" dirty="0" smtClean="0"/>
          </a:p>
          <a:p>
            <a:r>
              <a:rPr lang="zh-TW" altLang="en-US" dirty="0"/>
              <a:t>肉食性，以小型動物為主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2055815"/>
            <a:ext cx="3175000" cy="235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12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8750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歐亞大山貓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皮毛長而厚，毛色繁多，有淺棕色、</a:t>
            </a:r>
            <a:r>
              <a:rPr lang="zh-TW" altLang="en-US" dirty="0" smtClean="0"/>
              <a:t>灰色</a:t>
            </a:r>
            <a:endParaRPr lang="en-US" altLang="zh-TW" dirty="0" smtClean="0"/>
          </a:p>
          <a:p>
            <a:r>
              <a:rPr lang="zh-TW" altLang="en-US" dirty="0"/>
              <a:t>蹤跡幾乎遍及整個北半球</a:t>
            </a:r>
          </a:p>
        </p:txBody>
      </p:sp>
      <p:pic>
        <p:nvPicPr>
          <p:cNvPr id="2050" name="Picture 2" descr="歐亞大山貓(林犭曳)  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127" y="2338251"/>
            <a:ext cx="3175000" cy="2181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725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0964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:dissolve/>
      </p:transition>
    </mc:Choice>
    <mc:Fallback>
      <p:transition spd="slow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68</Words>
  <Application>Microsoft Office PowerPoint</Application>
  <PresentationFormat>如螢幕大小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文鼎新潮ＰＯＰ體P</vt:lpstr>
      <vt:lpstr>新細明體</vt:lpstr>
      <vt:lpstr>Arial</vt:lpstr>
      <vt:lpstr>Calibri</vt:lpstr>
      <vt:lpstr>Office 佈景主題</vt:lpstr>
      <vt:lpstr>瀕臨絕種動物介紹</vt:lpstr>
      <vt:lpstr>石虎</vt:lpstr>
      <vt:lpstr>資料來源</vt:lpstr>
      <vt:lpstr>歐亞大山貓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瀕ㄌㄧ</dc:title>
  <dc:creator>Windows 使用者</dc:creator>
  <cp:lastModifiedBy>Windows 使用者</cp:lastModifiedBy>
  <cp:revision>7</cp:revision>
  <dcterms:created xsi:type="dcterms:W3CDTF">2020-01-08T00:54:59Z</dcterms:created>
  <dcterms:modified xsi:type="dcterms:W3CDTF">2020-01-15T01:17:39Z</dcterms:modified>
</cp:coreProperties>
</file>