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09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6982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7252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3054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641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4774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87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2789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9863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6730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918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6848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" name="type.wav"/>
          </p:stSnd>
        </p:sndAc>
      </p:transition>
    </mc:Choice>
    <mc:Fallback>
      <p:transition spd="slow" advTm="2000">
        <p:fade/>
        <p:sndAc>
          <p:stSnd>
            <p:snd r:embed="rId1" name="typ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F0F27-06AA-4453-BF5E-B9E59674DD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1C7A-E78F-4AE8-BFBB-5E473DF035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80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13" name="type.wav"/>
          </p:stSnd>
        </p:sndAc>
      </p:transition>
    </mc:Choice>
    <mc:Fallback>
      <p:transition spd="slow" advTm="2000">
        <p:fade/>
        <p:sndAc>
          <p:stSnd>
            <p:snd r:embed="rId13" name="typ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ain.aspx?Menu_URL_ID=090824181230554572&amp;Show_TYpe_ID=200909191127507055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3A87E6"/>
            </a:gs>
            <a:gs pos="46000">
              <a:srgbClr val="745DDC"/>
            </a:gs>
            <a:gs pos="30000">
              <a:srgbClr val="E709C7"/>
            </a:gs>
            <a:gs pos="64000">
              <a:srgbClr val="00B0F0"/>
            </a:gs>
            <a:gs pos="84000">
              <a:schemeClr val="bg1"/>
            </a:gs>
            <a:gs pos="7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動物介紹</a:t>
            </a:r>
            <a:endParaRPr lang="zh-TW" altLang="en-US" sz="9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92198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2" name="type.wav"/>
          </p:stSnd>
        </p:sndAc>
      </p:transition>
    </mc:Choice>
    <mc:Fallback>
      <p:transition spd="slow" advTm="2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4500">
              <a:srgbClr val="80D8F8"/>
            </a:gs>
            <a:gs pos="9000">
              <a:schemeClr val="bg1"/>
            </a:gs>
            <a:gs pos="13000">
              <a:schemeClr val="bg1"/>
            </a:gs>
            <a:gs pos="95000">
              <a:srgbClr val="E709C7"/>
            </a:gs>
            <a:gs pos="0">
              <a:srgbClr val="FFFF00"/>
            </a:gs>
            <a:gs pos="91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0629" y="1925451"/>
            <a:ext cx="4389120" cy="610643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體型略大於家貓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 smtClean="0">
                <a:solidFill>
                  <a:srgbClr val="7030A0"/>
                </a:solidFill>
              </a:rPr>
              <a:t>耳背有白斑。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肉食性，以小型動物</a:t>
            </a:r>
            <a:r>
              <a:rPr lang="zh-TW" altLang="en-US" dirty="0" smtClean="0">
                <a:solidFill>
                  <a:srgbClr val="7030A0"/>
                </a:solidFill>
              </a:rPr>
              <a:t>為主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傍晚以後才出外行獵</a:t>
            </a:r>
            <a:r>
              <a:rPr lang="zh-TW" altLang="en-US" dirty="0" smtClean="0">
                <a:solidFill>
                  <a:srgbClr val="7030A0"/>
                </a:solidFill>
              </a:rPr>
              <a:t>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可惜在棲息地破壞及獵捕壓力下，數量已極為稀少。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817" y="1925451"/>
            <a:ext cx="4266168" cy="2868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1707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2" name="type.wav"/>
          </p:stSnd>
        </p:sndAc>
      </p:transition>
    </mc:Choice>
    <mc:Fallback>
      <p:transition spd="slow" advTm="2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rgbClr val="00B0F0"/>
            </a:gs>
            <a:gs pos="41000">
              <a:srgbClr val="E709C7"/>
            </a:gs>
            <a:gs pos="7000">
              <a:schemeClr val="bg1"/>
            </a:gs>
            <a:gs pos="100000">
              <a:srgbClr val="7030A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B0F0"/>
                </a:solidFill>
                <a:hlinkClick r:id="rId3"/>
              </a:rPr>
              <a:t>http://newweb.zoo.gov.tw/Pager/Show/Show_Main.aspx?Menu_URL_ID=090824181230554572&amp;Show_TYpe_ID=200909191127507055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188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  <p:sndAc>
          <p:stSnd>
            <p:snd r:embed="rId2" name="type.wav"/>
          </p:stSnd>
        </p:sndAc>
      </p:transition>
    </mc:Choice>
    <mc:Fallback>
      <p:transition spd="slow" advTm="2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47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文鼎中特圓</vt:lpstr>
      <vt:lpstr>新細明體</vt:lpstr>
      <vt:lpstr>Arial</vt:lpstr>
      <vt:lpstr>Calibri</vt:lpstr>
      <vt:lpstr>Calibri Light</vt:lpstr>
      <vt:lpstr>Office 佈景主題</vt:lpstr>
      <vt:lpstr>動物介紹</vt:lpstr>
      <vt:lpstr>                          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2020-01-08T00:55:08Z</dcterms:created>
  <dcterms:modified xsi:type="dcterms:W3CDTF">2020-01-15T01:19:53Z</dcterms:modified>
</cp:coreProperties>
</file>