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DA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A43-8278-4816-8568-9874CE36B556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AF26-0A58-480D-8EF5-677E411BF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1254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A43-8278-4816-8568-9874CE36B556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AF26-0A58-480D-8EF5-677E411BF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3678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A43-8278-4816-8568-9874CE36B556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AF26-0A58-480D-8EF5-677E411BF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6267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A43-8278-4816-8568-9874CE36B556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AF26-0A58-480D-8EF5-677E411BF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9281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A43-8278-4816-8568-9874CE36B556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AF26-0A58-480D-8EF5-677E411BF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7698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A43-8278-4816-8568-9874CE36B556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AF26-0A58-480D-8EF5-677E411BF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2503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A43-8278-4816-8568-9874CE36B556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AF26-0A58-480D-8EF5-677E411BF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5968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A43-8278-4816-8568-9874CE36B556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AF26-0A58-480D-8EF5-677E411BF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4085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A43-8278-4816-8568-9874CE36B556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AF26-0A58-480D-8EF5-677E411BF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9789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A43-8278-4816-8568-9874CE36B556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AF26-0A58-480D-8EF5-677E411BF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1780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A43-8278-4816-8568-9874CE36B556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AF26-0A58-480D-8EF5-677E411BF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8432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005013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C6A43-8278-4816-8568-9874CE36B556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1AF26-0A58-480D-8EF5-677E411BF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703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6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動物介紹</a:t>
            </a:r>
            <a:endParaRPr lang="zh-TW" altLang="en-US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資料來源：綿羊</a:t>
            </a:r>
            <a:endParaRPr lang="zh-TW" altLang="en-US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4243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66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猩</a:t>
            </a:r>
            <a:r>
              <a:rPr lang="zh-TW" altLang="en-US" sz="66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猩</a:t>
            </a:r>
            <a:r>
              <a:rPr lang="zh-TW" altLang="en-US" sz="6600" dirty="0"/>
              <a:t/>
            </a:r>
            <a:br>
              <a:rPr lang="zh-TW" altLang="en-US" sz="6600" dirty="0"/>
            </a:br>
            <a:endParaRPr lang="zh-TW" altLang="en-US" sz="6600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TW" altLang="en-US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金剛猩猩棲息於熱帶雨林，從低地一直到海拔</a:t>
            </a:r>
            <a:r>
              <a:rPr lang="en-US" altLang="zh-TW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3,000m</a:t>
            </a:r>
            <a:r>
              <a:rPr lang="zh-TW" altLang="en-US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的山地雨林及竹林都有牠們的蹤跡，喜好森林的邊緣、次生林的河邊地等環境。活動以地面為主，也善於爬樹，但是不會游泳，甚至連很淺的溪流都不會涉水渡過</a:t>
            </a:r>
            <a:r>
              <a:rPr lang="zh-TW" altLang="en-US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。</a:t>
            </a:r>
            <a:endParaRPr lang="en-US" alt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金剛</a:t>
            </a:r>
            <a:r>
              <a:rPr lang="zh-TW" altLang="en-US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猩猩的雙手非常靈巧，能夠用來收集及處理食物。</a:t>
            </a:r>
            <a:endParaRPr lang="en-US" altLang="zh-TW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金剛猩猩是群居的動物，一群約有</a:t>
            </a:r>
            <a:r>
              <a:rPr lang="en-US" altLang="zh-TW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2-37</a:t>
            </a:r>
            <a:r>
              <a:rPr lang="zh-TW" altLang="en-US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隻個體，由成年的銀背雄猩猩擔任領導者，通常在持續幾年之後由牠的兒子繼承領導地位。牠們群體很穩定，成員之間的關係也比黑猩猩來得親密</a:t>
            </a:r>
          </a:p>
        </p:txBody>
      </p:sp>
      <p:pic>
        <p:nvPicPr>
          <p:cNvPr id="1026" name="Picture 2" descr="金剛猩猩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469" y="2858294"/>
            <a:ext cx="2120900" cy="2286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28" name="Picture 4" descr="金剛猩猩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0070" y="2858294"/>
            <a:ext cx="1890396" cy="2286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791566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資料來源</a:t>
            </a:r>
            <a:endParaRPr lang="zh-TW" altLang="en-US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3"/>
              </a:rPr>
              <a:t>http://newweb.zoo.gov.tw/Pager/Show/ZooData_Index_Show.aspx?Animal_ID=60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74313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138</Words>
  <Application>Microsoft Office PowerPoint</Application>
  <PresentationFormat>如螢幕大小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文鼎中行書</vt:lpstr>
      <vt:lpstr>文鼎細鋼筆行楷</vt:lpstr>
      <vt:lpstr>新細明體</vt:lpstr>
      <vt:lpstr>Arial</vt:lpstr>
      <vt:lpstr>Calibri</vt:lpstr>
      <vt:lpstr>Calibri Light</vt:lpstr>
      <vt:lpstr>Office 佈景主題</vt:lpstr>
      <vt:lpstr>動物介紹</vt:lpstr>
      <vt:lpstr>猩猩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動物介紹：猩猩</dc:title>
  <dc:creator>Windows 使用者</dc:creator>
  <cp:lastModifiedBy>Windows 使用者</cp:lastModifiedBy>
  <cp:revision>7</cp:revision>
  <dcterms:created xsi:type="dcterms:W3CDTF">2020-01-08T00:54:58Z</dcterms:created>
  <dcterms:modified xsi:type="dcterms:W3CDTF">2020-01-15T01:18:45Z</dcterms:modified>
</cp:coreProperties>
</file>