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8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31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5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9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87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8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7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13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05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46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89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83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7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26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9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9B183-4264-4DE8-8F4F-4EA0FAB49832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B4658-C7EA-4AE8-82F4-BEE9C0174B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21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Tm="4000"/>
    </mc:Choice>
    <mc:Fallback>
      <p:transition spd="slow" advTm="4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ewweb.zoo.gov.tw/Pager/Show/ZooData_Index_Show.aspx?Animal_ID=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台灣的動物們</a:t>
            </a:r>
            <a:endParaRPr lang="zh-TW" altLang="en-US" sz="6600" dirty="0">
              <a:solidFill>
                <a:srgbClr val="FF0000"/>
              </a:solidFill>
              <a:latin typeface="文鼎顏楷" panose="020B0609010101010101" pitchFamily="49" charset="-120"/>
              <a:ea typeface="文鼎顏楷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5400" dirty="0" smtClean="0">
                <a:solidFill>
                  <a:srgbClr val="00B0F0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資料來源：吳冠穎</a:t>
            </a:r>
            <a:endParaRPr lang="zh-TW" altLang="en-US" sz="5400" dirty="0">
              <a:solidFill>
                <a:srgbClr val="00B0F0"/>
              </a:solidFill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56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</a:rPr>
              <a:t>台灣黑熊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雜食性，以果實、</a:t>
            </a:r>
            <a:r>
              <a:rPr lang="zh-TW" altLang="en-US" dirty="0" smtClean="0"/>
              <a:t>樹根、</a:t>
            </a:r>
            <a:r>
              <a:rPr lang="zh-TW" altLang="en-US" dirty="0"/>
              <a:t>昆蟲及小獸</a:t>
            </a:r>
            <a:r>
              <a:rPr lang="zh-TW" altLang="en-US" dirty="0" smtClean="0"/>
              <a:t>為主。</a:t>
            </a:r>
            <a:endParaRPr lang="en-US" altLang="zh-TW" dirty="0" smtClean="0"/>
          </a:p>
          <a:p>
            <a:r>
              <a:rPr lang="zh-TW" altLang="en-US" dirty="0"/>
              <a:t>胸前有白色的</a:t>
            </a:r>
            <a:r>
              <a:rPr lang="en-US" altLang="zh-TW" dirty="0"/>
              <a:t>V</a:t>
            </a:r>
            <a:r>
              <a:rPr lang="zh-TW" altLang="en-US" dirty="0"/>
              <a:t>字形斑紋。  </a:t>
            </a:r>
            <a:endParaRPr lang="en-US" altLang="zh-TW" dirty="0" smtClean="0"/>
          </a:p>
          <a:p>
            <a:r>
              <a:rPr lang="zh-TW" altLang="en-US" dirty="0"/>
              <a:t>臺灣黑熊的腳板也是像人類般平貼地面，稱為“蹠行</a:t>
            </a:r>
          </a:p>
        </p:txBody>
      </p:sp>
      <p:pic>
        <p:nvPicPr>
          <p:cNvPr id="1026" name="Picture 2" descr="臺灣黑熊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33" y="2390503"/>
            <a:ext cx="3530600" cy="260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0731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臺灣雲豹</a:t>
            </a:r>
            <a:endParaRPr lang="zh-TW" altLang="en-US" sz="4800" dirty="0">
              <a:solidFill>
                <a:srgbClr val="FF0000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夜行性，喜歡單獨活動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/>
              <a:t>目前園中所展示的並不是臺灣本土的雲豹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/>
              <a:t>食性</a:t>
            </a:r>
            <a:r>
              <a:rPr lang="zh-TW" altLang="en-US" dirty="0" smtClean="0"/>
              <a:t>：</a:t>
            </a:r>
            <a:r>
              <a:rPr lang="zh-TW" altLang="en-US" dirty="0"/>
              <a:t>以鳥類、靈長類、小型哺乳動物為主</a:t>
            </a:r>
            <a:endParaRPr lang="en-US" altLang="zh-TW" dirty="0" smtClean="0"/>
          </a:p>
        </p:txBody>
      </p:sp>
      <p:pic>
        <p:nvPicPr>
          <p:cNvPr id="1026" name="Picture 2" descr="èºç£é²è±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1" y="2965269"/>
            <a:ext cx="3054666" cy="2306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2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5785" y="1477040"/>
            <a:ext cx="6798734" cy="1303867"/>
          </a:xfrm>
        </p:spPr>
        <p:txBody>
          <a:bodyPr>
            <a:noAutofit/>
          </a:bodyPr>
          <a:lstStyle/>
          <a:p>
            <a:r>
              <a:rPr lang="zh-TW" altLang="zh-TW" sz="6000" dirty="0">
                <a:solidFill>
                  <a:srgbClr val="FF0000"/>
                </a:solidFill>
              </a:rPr>
              <a:t>穿山甲</a:t>
            </a:r>
            <a:br>
              <a:rPr lang="zh-TW" altLang="zh-TW" sz="6000" dirty="0">
                <a:solidFill>
                  <a:srgbClr val="FF0000"/>
                </a:solidFill>
              </a:rPr>
            </a:b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食性</a:t>
            </a:r>
            <a:r>
              <a:rPr lang="zh-TW" altLang="en-US" dirty="0" smtClean="0"/>
              <a:t>：</a:t>
            </a:r>
            <a:r>
              <a:rPr lang="zh-TW" altLang="en-US" dirty="0"/>
              <a:t>食蟲性，以白蟻、螞蟻為主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穿山甲鱗片的成分和我們的指甲相同，都是角質素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ctr"/>
            <a:r>
              <a:rPr lang="zh-TW" altLang="zh-TW" dirty="0"/>
              <a:t>分佈：</a:t>
            </a:r>
          </a:p>
          <a:p>
            <a:pPr fontAlgn="ctr"/>
            <a:r>
              <a:rPr lang="zh-TW" altLang="zh-TW" dirty="0"/>
              <a:t>尼泊爾、錫金、緬甸、泰國、中南半島、中國大陸南方、臺灣、海南島。</a:t>
            </a:r>
          </a:p>
          <a:p>
            <a:endParaRPr lang="zh-TW" altLang="en-US" dirty="0"/>
          </a:p>
        </p:txBody>
      </p:sp>
      <p:pic>
        <p:nvPicPr>
          <p:cNvPr id="2055" name="Picture 7" descr="ç©¿å±±ç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19" y="3108960"/>
            <a:ext cx="3054667" cy="2162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1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B050"/>
                </a:solidFill>
              </a:rPr>
              <a:t>資料來源</a:t>
            </a:r>
            <a:endParaRPr lang="zh-TW" altLang="en-US" sz="48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hlinkClick r:id="rId2"/>
              </a:rPr>
              <a:t>http://</a:t>
            </a:r>
            <a:r>
              <a:rPr lang="en-US" altLang="zh-TW" sz="4400" dirty="0" smtClean="0">
                <a:hlinkClick r:id="rId2"/>
              </a:rPr>
              <a:t>newweb.zoo.gov.tw/Pager/Show/ZooData_Index_Show.aspx?Animal_ID=8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8032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119</Words>
  <Application>Microsoft Office PowerPoint</Application>
  <PresentationFormat>如螢幕大小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文鼎中圓</vt:lpstr>
      <vt:lpstr>文鼎標準楷體</vt:lpstr>
      <vt:lpstr>文鼎顏楷</vt:lpstr>
      <vt:lpstr>微軟正黑體</vt:lpstr>
      <vt:lpstr>新細明體</vt:lpstr>
      <vt:lpstr>Arial</vt:lpstr>
      <vt:lpstr>Garamond</vt:lpstr>
      <vt:lpstr>有機</vt:lpstr>
      <vt:lpstr>台灣的動物們</vt:lpstr>
      <vt:lpstr>台灣黑熊</vt:lpstr>
      <vt:lpstr>臺灣雲豹</vt:lpstr>
      <vt:lpstr>穿山甲 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台灣的動物們</dc:title>
  <dc:creator>Windows 使用者</dc:creator>
  <cp:lastModifiedBy>Windows 使用者</cp:lastModifiedBy>
  <cp:revision>7</cp:revision>
  <dcterms:created xsi:type="dcterms:W3CDTF">2020-01-08T00:55:04Z</dcterms:created>
  <dcterms:modified xsi:type="dcterms:W3CDTF">2020-01-15T01:20:48Z</dcterms:modified>
</cp:coreProperties>
</file>