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81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731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8557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7446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6787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1570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92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506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9095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644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168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995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F8AC1-7A50-48BE-857F-46048DD7BD6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C3153-AA4A-40CE-8320-A7B5B1B444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248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動物</a:t>
            </a:r>
            <a:r>
              <a:rPr lang="zh-TW" altLang="en-US" sz="9600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介紹</a:t>
            </a:r>
            <a:endParaRPr lang="zh-TW" altLang="en-US" sz="9600" dirty="0">
              <a:solidFill>
                <a:srgbClr val="00B05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資料來源：</a:t>
            </a:r>
            <a:r>
              <a:rPr lang="zh-TW" altLang="en-US" sz="4800" dirty="0" smtClean="0">
                <a:solidFill>
                  <a:srgbClr val="0070C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碩碩</a:t>
            </a:r>
            <a:endParaRPr lang="zh-TW" altLang="en-US" sz="4800" dirty="0">
              <a:solidFill>
                <a:srgbClr val="0070C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7210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頸側及體側有大型塊雲狀黑斑，腹部及四肢間雜有不規則</a:t>
            </a:r>
            <a:r>
              <a:rPr lang="zh-TW" altLang="en-US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褐色斑紋</a:t>
            </a:r>
            <a:endParaRPr lang="en-US" altLang="zh-TW" dirty="0" smtClean="0">
              <a:solidFill>
                <a:srgbClr val="00B05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  <a:p>
            <a:r>
              <a:rPr lang="zh-TW" altLang="en-US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以小型</a:t>
            </a:r>
            <a:r>
              <a:rPr lang="zh-TW" altLang="en-US" dirty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哺乳動物</a:t>
            </a:r>
            <a:r>
              <a:rPr lang="zh-TW" altLang="en-US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為主食</a:t>
            </a:r>
            <a:endParaRPr lang="en-US" altLang="zh-TW" dirty="0" smtClean="0">
              <a:solidFill>
                <a:srgbClr val="00B05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  <a:p>
            <a:r>
              <a:rPr lang="zh-TW" altLang="en-US" dirty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夜行性，喜歡單獨</a:t>
            </a:r>
            <a:r>
              <a:rPr lang="zh-TW" altLang="en-US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活動</a:t>
            </a:r>
            <a:endParaRPr lang="zh-TW" altLang="en-US" dirty="0">
              <a:solidFill>
                <a:srgbClr val="00B05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825625"/>
            <a:ext cx="4245429" cy="28770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86191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資料來源</a:t>
            </a:r>
            <a:endParaRPr lang="zh-TW" altLang="en-US" dirty="0">
              <a:solidFill>
                <a:srgbClr val="00B05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solidFill>
                  <a:srgbClr val="00B050"/>
                </a:solidFill>
                <a:hlinkClick r:id="rId2"/>
              </a:rPr>
              <a:t>http://newweb.zoo.gov.tw/Pager/Show/ZooData_Index_Show.aspx?Animal_ID=11</a:t>
            </a:r>
            <a:endParaRPr lang="zh-TW" alt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460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5000">
        <p:random/>
      </p:transition>
    </mc:Choice>
    <mc:Fallback>
      <p:transition spd="slow" advClick="0" advTm="5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46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文鼎中行書</vt:lpstr>
      <vt:lpstr>新細明體</vt:lpstr>
      <vt:lpstr>Arial</vt:lpstr>
      <vt:lpstr>Calibri</vt:lpstr>
      <vt:lpstr>Calibri Light</vt:lpstr>
      <vt:lpstr>Office 佈景主題</vt:lpstr>
      <vt:lpstr>動物介紹</vt:lpstr>
      <vt:lpstr>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鳥類動物介紹</dc:title>
  <dc:creator>Windows 使用者</dc:creator>
  <cp:lastModifiedBy>Windows 使用者</cp:lastModifiedBy>
  <cp:revision>7</cp:revision>
  <dcterms:created xsi:type="dcterms:W3CDTF">2020-01-08T00:55:14Z</dcterms:created>
  <dcterms:modified xsi:type="dcterms:W3CDTF">2020-01-15T01:20:31Z</dcterms:modified>
</cp:coreProperties>
</file>