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1584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2124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41188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222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35058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3587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93294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4393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3278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7907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17765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881A2-EE8A-4560-BFEB-5E8B477AE84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D7FFB-6393-44DA-93A7-5312BA6AD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29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00B05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動物介紹</a:t>
            </a:r>
            <a:endParaRPr lang="zh-TW" altLang="en-US" sz="9600" dirty="0">
              <a:solidFill>
                <a:srgbClr val="00B05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00B0F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資料來源</a:t>
            </a:r>
            <a:r>
              <a:rPr lang="en-US" altLang="zh-TW" sz="3200" dirty="0" smtClean="0">
                <a:solidFill>
                  <a:srgbClr val="00B0F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en-US" altLang="zh-TW" sz="3200" dirty="0" err="1" smtClean="0">
                <a:solidFill>
                  <a:srgbClr val="00B0F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keigo</a:t>
            </a:r>
            <a:endParaRPr lang="zh-TW" altLang="en-US" sz="3200" dirty="0">
              <a:solidFill>
                <a:srgbClr val="00B0F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4832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500" advClick="0" advTm="12000">
        <p15:prstTrans prst="fracture"/>
      </p:transition>
    </mc:Choice>
    <mc:Fallback>
      <p:transition spd="slow" advClick="0" advTm="1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100000">
              <a:srgbClr val="FFCC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</a:t>
            </a:r>
            <a:r>
              <a:rPr lang="zh-TW" altLang="en-US" sz="72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臺灣</a:t>
            </a:r>
            <a:r>
              <a:rPr lang="zh-TW" altLang="en-US" sz="72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野山羊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690689"/>
            <a:ext cx="3886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1</a:t>
            </a:r>
            <a:r>
              <a:rPr lang="zh-TW" altLang="en-US" sz="3200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身體</a:t>
            </a:r>
            <a:r>
              <a:rPr lang="zh-TW" altLang="en-US" sz="3200" dirty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毛色為深褐色，背頸中央一帶為黑色，腮、喉部和上頸為</a:t>
            </a:r>
            <a:r>
              <a:rPr lang="zh-TW" altLang="en-US" sz="3200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淺</a:t>
            </a:r>
            <a:endParaRPr lang="en-US" altLang="zh-TW" sz="3200" dirty="0" smtClean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  褐色。</a:t>
            </a:r>
            <a:endParaRPr lang="en-US" altLang="zh-TW" sz="3200" dirty="0" smtClean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  <a:p>
            <a:pPr marL="0" indent="0">
              <a:buNone/>
            </a:pPr>
            <a:r>
              <a:rPr lang="en-US" altLang="zh-TW" sz="3200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2</a:t>
            </a:r>
            <a:r>
              <a:rPr lang="zh-TW" altLang="en-US" sz="3200" dirty="0" smtClean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草</a:t>
            </a:r>
            <a:r>
              <a:rPr lang="zh-TW" altLang="en-US" sz="3200" dirty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食性，喜食嫩葉及嫩芽。本園餵食桑葉、胡蘿蔔簽、構樹、山黃麻、維生素</a:t>
            </a:r>
            <a:r>
              <a:rPr lang="en-US" altLang="zh-TW" sz="3200" dirty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E</a:t>
            </a:r>
            <a:r>
              <a:rPr lang="zh-TW" altLang="en-US" sz="3200" dirty="0">
                <a:solidFill>
                  <a:srgbClr val="00B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、益肥王、礦鹽。</a:t>
            </a:r>
            <a:endParaRPr lang="en-US" altLang="zh-TW" sz="3200" dirty="0" smtClean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  <a:p>
            <a:pPr marL="0" indent="0">
              <a:buNone/>
            </a:pPr>
            <a:endParaRPr lang="zh-TW" altLang="en-US" sz="3200" dirty="0">
              <a:solidFill>
                <a:srgbClr val="00B05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1026" name="Picture 2" descr="臺灣野山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864644"/>
            <a:ext cx="3175000" cy="22733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8990971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1000">
        <p15:prstTrans prst="fracture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0" fill="hold">
                                          <p:stCondLst>
                                            <p:cond delay="45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0" decel="50000" autoRev="1" fill="hold">
                                          <p:stCondLst>
                                            <p:cond delay="45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0" fill="hold">
                                          <p:stCondLst>
                                            <p:cond delay="864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2000"/>
                            </p:stCondLst>
                            <p:childTnLst>
                              <p:par>
                                <p:cTn id="1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0" fill="hold">
                                          <p:stCondLst>
                                            <p:cond delay="45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0" decel="50000" autoRev="1" fill="hold">
                                          <p:stCondLst>
                                            <p:cond delay="45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0" fill="hold">
                                          <p:stCondLst>
                                            <p:cond delay="864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2000"/>
                            </p:stCondLst>
                            <p:childTnLst>
                              <p:par>
                                <p:cTn id="2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0" fill="hold">
                                          <p:stCondLst>
                                            <p:cond delay="45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0" decel="50000" autoRev="1" fill="hold">
                                          <p:stCondLst>
                                            <p:cond delay="45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0" fill="hold">
                                          <p:stCondLst>
                                            <p:cond delay="864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970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/>
            <a:r>
              <a:rPr lang="en-US" altLang="zh-TW" sz="4000" dirty="0">
                <a:hlinkClick r:id="rId2"/>
              </a:rPr>
              <a:t>http://newweb.zoo.gov.tw/Pager/Show/ZooData_Index_Show.aspx?Animal_ID=16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924524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3250" advClick="0" advTm="6000">
        <p15:prstTrans prst="fracture"/>
      </p:transition>
    </mc:Choice>
    <mc:Fallback>
      <p:transition spd="slow" advClick="0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74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文鼎中行書</vt:lpstr>
      <vt:lpstr>文鼎中鋼筆行楷</vt:lpstr>
      <vt:lpstr>新細明體</vt:lpstr>
      <vt:lpstr>Arial</vt:lpstr>
      <vt:lpstr>Calibri</vt:lpstr>
      <vt:lpstr>Calibri Light</vt:lpstr>
      <vt:lpstr>Office 佈景主題</vt:lpstr>
      <vt:lpstr>動物介紹</vt:lpstr>
      <vt:lpstr>            臺灣野山羊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7</cp:revision>
  <dcterms:created xsi:type="dcterms:W3CDTF">2020-01-08T00:55:10Z</dcterms:created>
  <dcterms:modified xsi:type="dcterms:W3CDTF">2020-01-15T01:20:21Z</dcterms:modified>
</cp:coreProperties>
</file>