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5760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659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788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6950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975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55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348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6171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6520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37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67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4EEB8-BBDA-41B3-AEA9-789EFBB826D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05424-C025-463D-A9B9-1BB197547B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409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50"/>
          </a:solidFill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50"/>
          </a:solidFill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50"/>
          </a:solidFill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50"/>
          </a:solidFill>
          <a:latin typeface="文鼎勘亭流" panose="020B0609010101010101" pitchFamily="49" charset="-120"/>
          <a:ea typeface="文鼎勘亭流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99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28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世界動物介紹</a:t>
            </a:r>
            <a:endParaRPr lang="zh-TW" altLang="en-US" dirty="0">
              <a:solidFill>
                <a:srgbClr val="00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mtClean="0"/>
              <a:t>資料來源：泰鴻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826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 advTm="2000">
        <p14:doors dir="vert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百步蛇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晨昏活動、夜行性。</a:t>
            </a:r>
          </a:p>
          <a:p>
            <a:r>
              <a:rPr lang="zh-TW" altLang="en-US" dirty="0"/>
              <a:t>有劇毒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體型粗胖，頭寬大呈三角形與頸部明顯</a:t>
            </a:r>
            <a:r>
              <a:rPr lang="zh-TW" altLang="en-US" dirty="0" smtClean="0"/>
              <a:t>區分</a:t>
            </a:r>
            <a:endParaRPr lang="en-US" altLang="zh-TW" dirty="0" smtClean="0"/>
          </a:p>
          <a:p>
            <a:r>
              <a:rPr lang="zh-TW" altLang="en-US" dirty="0"/>
              <a:t>頭背部黑褐色，身體為淡褐色，體側有深褐色或黑褐色三角形</a:t>
            </a:r>
            <a:r>
              <a:rPr lang="zh-TW" altLang="en-US" dirty="0" smtClean="0"/>
              <a:t>斑紋，</a:t>
            </a:r>
            <a:r>
              <a:rPr lang="zh-TW" altLang="en-US" dirty="0"/>
              <a:t>腹部為黃白色。</a:t>
            </a:r>
          </a:p>
        </p:txBody>
      </p:sp>
      <p:pic>
        <p:nvPicPr>
          <p:cNvPr id="1026" name="Picture 2" descr="百步蛇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099944"/>
            <a:ext cx="4273818" cy="2837815"/>
          </a:xfrm>
          <a:prstGeom prst="ellipse">
            <a:avLst/>
          </a:prstGeom>
          <a:ln w="190500" cap="rnd">
            <a:solidFill>
              <a:srgbClr val="FF0000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635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15000">
        <p14:prism/>
      </p:transition>
    </mc:Choice>
    <mc:Fallback>
      <p:transition spd="slow" advClick="0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7.03704E-6 L 2.22222E-6 7.03704E-6 C 0.00573 -0.00069 0.01146 -0.00277 0.01719 -0.00208 C 0.02118 -0.00138 0.02465 0.00209 0.02864 0.00371 C 0.0342 0.00602 0.0401 0.00764 0.04583 0.0095 C 0.04774 0.01019 0.04965 0.01042 0.05156 0.01135 C 0.05781 0.01459 0.05816 0.01552 0.06441 0.01714 C 0.08229 0.02177 0.10017 0.0213 0.11857 0.02269 C 0.1309 0.02825 0.11128 0.01991 0.13142 0.02663 C 0.13437 0.02755 0.13715 0.02917 0.1401 0.03033 L 0.14427 0.03241 C 0.14757 0.04514 0.14479 0.03241 0.14722 0.05718 C 0.14757 0.06019 0.14809 0.06343 0.14861 0.06667 C 0.14896 0.06922 0.1493 0.07177 0.15 0.07431 C 0.15069 0.07639 0.15191 0.07802 0.15295 0.07987 C 0.1533 0.08496 0.15347 0.09028 0.15434 0.09514 C 0.15486 0.09792 0.15642 0.10024 0.15712 0.10278 C 0.16059 0.11343 0.15607 0.10348 0.16146 0.11621 C 0.16232 0.11806 0.16354 0.11991 0.16441 0.12177 C 0.16528 0.12454 0.16667 0.13264 0.16719 0.13519 C 0.16667 0.13843 0.16667 0.14167 0.1658 0.14468 C 0.1651 0.14677 0.16406 0.14862 0.16285 0.15047 C 0.15434 0.16413 0.15295 0.15649 0.13298 0.15811 C 0.1276 0.15741 0.12239 0.15741 0.11719 0.15602 C 0.11423 0.15533 0.10868 0.15232 0.10868 0.15232 C 0.1033 0.14283 0.10417 0.14538 0.1 0.13334 C 0.09896 0.1301 0.09792 0.12709 0.09722 0.12385 C 0.09566 0.11621 0.09392 0.10209 0.09288 0.09329 C 0.09236 0.0838 0.09149 0.07431 0.09149 0.06459 C 0.09149 0.05834 0.08871 0.04885 0.09288 0.04561 C 0.09861 0.04098 0.10625 0.047 0.11285 0.04746 C 0.12673 0.05371 0.11649 0.05001 0.13298 0.05325 C 0.13871 0.0544 0.15 0.05718 0.15 0.05718 C 0.15295 0.05834 0.15573 0.06019 0.15868 0.06089 C 0.16354 0.06227 0.16684 0.06297 0.17153 0.06459 C 0.17292 0.06528 0.1743 0.06621 0.17569 0.06667 C 0.17812 0.06737 0.18055 0.06783 0.18298 0.06852 C 0.18437 0.06899 0.18576 0.06991 0.18715 0.07038 C 0.19739 0.07431 0.18819 0.07038 0.2 0.07431 C 0.20156 0.07477 0.20295 0.07547 0.20434 0.07616 C 0.20521 0.08126 0.20694 0.08612 0.20712 0.09144 C 0.20746 0.09908 0.20625 0.10672 0.20573 0.11413 C 0.20399 0.13774 0.20538 0.12408 0.20295 0.13889 C 0.20173 0.14607 0.20156 0.14954 0.2 0.15602 C 0.19913 0.15996 0.19774 0.16366 0.19722 0.1676 C 0.19427 0.18704 0.19722 0.16922 0.19427 0.18288 C 0.19375 0.18542 0.1934 0.18797 0.19288 0.19052 C 0.19114 0.19839 0.19167 0.20278 0.18576 0.20556 C 0.18212 0.20741 0.1743 0.2095 0.1743 0.2095 C 0.16857 0.2088 0.16285 0.20927 0.15712 0.20764 C 0.15226 0.20602 0.14757 0.20255 0.14288 0.20001 C 0.12917 0.19237 0.13732 0.1963 0.12864 0.19237 C 0.12673 0.19052 0.125 0.1882 0.12292 0.18658 C 0.11528 0.18079 0.12153 0.19052 0.11285 0.17894 C 0.10781 0.17223 0.10989 0.17223 0.10573 0.16575 C 0.10451 0.16366 0.10295 0.16181 0.10156 0.15996 C 0.10104 0.15741 0.10069 0.15487 0.1 0.15232 C 0.0993 0.14908 0.09809 0.14607 0.09722 0.14283 C 0.09618 0.13913 0.09531 0.13519 0.09427 0.13149 L 0.09149 0.10464 L 0.0901 0.09144 C 0.08889 0.0632 0.08628 0.02362 0.0901 -0.00208 C 0.09045 -0.00509 0.09479 -0.00069 0.09722 7.03704E-6 C 0.09861 0.00116 0.1 0.00278 0.10156 0.00371 C 0.10712 0.00718 0.11319 0.00927 0.11857 0.0132 C 0.12847 0.02061 0.1283 0.0213 0.13854 0.02663 C 0.14149 0.02802 0.14427 0.02894 0.14722 0.03033 C 0.14965 0.03149 0.15191 0.03311 0.15434 0.03427 C 0.15712 0.03565 0.16007 0.03658 0.16285 0.03797 C 0.16493 0.03913 0.16667 0.04075 0.16857 0.0419 C 0.17101 0.04329 0.17344 0.04422 0.17569 0.04561 C 0.17778 0.04677 0.17951 0.04839 0.18142 0.04954 C 0.18333 0.05047 0.18542 0.05047 0.18715 0.05139 C 0.18923 0.05232 0.19097 0.05394 0.19288 0.0551 C 0.19982 0.05927 0.19965 0.05811 0.20573 0.06274 C 0.20729 0.06389 0.20851 0.06552 0.21007 0.06667 C 0.2118 0.06806 0.21389 0.06899 0.2158 0.07038 C 0.21719 0.07153 0.21857 0.07315 0.21996 0.07431 C 0.22135 0.07501 0.22292 0.07547 0.2243 0.07616 C 0.22482 0.08195 0.22517 0.08751 0.22569 0.09329 C 0.22778 0.11389 0.22691 0.09561 0.22864 0.12177 C 0.22917 0.13126 0.22951 0.14098 0.23003 0.15047 C 0.22951 0.16112 0.23021 0.17223 0.22864 0.18288 C 0.2283 0.18542 0.22587 0.18681 0.2243 0.18843 C 0.21701 0.19653 0.22326 0.18889 0.2158 0.19422 C 0.2118 0.197 0.20798 0.20047 0.20434 0.20371 C 0.20295 0.2051 0.20156 0.20672 0.2 0.20764 C 0.19826 0.20857 0.19618 0.2088 0.19427 0.2095 C 0.19288 0.20996 0.19149 0.21065 0.1901 0.21135 C 0.18507 0.21042 0.17604 0.2095 0.17153 0.20556 C 0.15798 0.19445 0.16371 0.19977 0.15434 0.19052 C 0.1533 0.18797 0.1526 0.18519 0.15139 0.18288 C 0.14982 0.1794 0.14583 0.17362 0.14427 0.16945 C 0.14323 0.16644 0.14253 0.16297 0.14149 0.15996 C 0.13976 0.15487 0.1375 0.15001 0.13576 0.14468 C 0.13455 0.14098 0.13403 0.13704 0.13298 0.13334 C 0.12396 0.10371 0.13021 0.12848 0.12292 0.10093 C 0.12083 0.09329 0.11962 0.08542 0.11719 0.07802 C 0.1158 0.07362 0.11423 0.06922 0.11285 0.06459 C 0.1118 0.06089 0.11007 0.05325 0.11007 0.05325 C 0.11059 0.05001 0.11007 0.0463 0.11146 0.04376 C 0.11371 0.03982 0.11927 0.03774 0.12292 0.03612 C 0.13107 0.03681 0.13923 0.03658 0.14722 0.03797 C 0.1493 0.03843 0.15087 0.04075 0.15295 0.0419 C 0.15573 0.04329 0.15868 0.04399 0.16146 0.04561 C 0.16406 0.04723 0.16614 0.04977 0.16857 0.05139 C 0.17048 0.05232 0.17239 0.05232 0.1743 0.05325 C 0.17673 0.0544 0.17917 0.05579 0.18142 0.05718 C 0.19496 0.07524 0.17066 0.04399 0.19722 0.07038 C 0.19913 0.07223 0.20104 0.07408 0.20295 0.07616 C 0.21406 0.08913 0.20364 0.0794 0.21285 0.08751 C 0.22066 0.10834 0.21042 0.08288 0.21996 0.10093 C 0.22135 0.10325 0.22187 0.10602 0.22292 0.10857 C 0.22378 0.11042 0.225 0.11227 0.22569 0.11413 C 0.23281 0.13288 0.22482 0.11621 0.23142 0.1294 C 0.23194 0.13149 0.23264 0.13311 0.23281 0.13519 C 0.23351 0.13889 0.23333 0.14306 0.23437 0.14653 C 0.23489 0.14885 0.23628 0.15047 0.23715 0.15232 C 0.23767 0.15741 0.23854 0.16251 0.23854 0.1676 C 0.23854 0.21482 0.23923 0.18565 0.23437 0.21135 C 0.23385 0.21389 0.23385 0.21667 0.23281 0.21899 C 0.23194 0.2213 0.22986 0.22269 0.22864 0.22477 C 0.22292 0.2338 0.22621 0.23866 0.21146 0.2419 L 0.20295 0.24376 C 0.19913 0.24306 0.19514 0.24329 0.19149 0.2419 C 0.18976 0.24121 0.18871 0.23913 0.18715 0.23797 C 0.18576 0.23727 0.1842 0.23704 0.18298 0.23612 C 0.18142 0.23519 0.18021 0.23334 0.17864 0.23241 C 0.16892 0.22593 0.18055 0.23658 0.16857 0.22663 C 0.16094 0.22014 0.16493 0.22246 0.15868 0.21528 C 0.15278 0.20857 0.15226 0.21042 0.14722 0.20186 C 0.14496 0.19839 0.14357 0.19422 0.14149 0.19052 C 0.13976 0.18704 0.13732 0.1845 0.13576 0.18079 C 0.13298 0.17477 0.13142 0.16783 0.12864 0.16181 C 0.12726 0.15857 0.12569 0.15556 0.1243 0.15232 C 0.12239 0.14723 0.11857 0.13704 0.11857 0.13704 C 0.11805 0.1345 0.11632 0.13172 0.11719 0.1294 C 0.11805 0.12686 0.12083 0.1257 0.12292 0.1257 C 0.12864 0.1257 0.13437 0.12802 0.1401 0.1294 C 0.15503 0.13311 0.13923 0.12917 0.15434 0.13519 C 0.1566 0.13612 0.1592 0.13612 0.16146 0.13704 C 0.19028 0.14885 0.16146 0.13889 0.17864 0.14468 C 0.18003 0.14607 0.18142 0.14746 0.18298 0.14862 C 0.1842 0.14931 0.18628 0.14885 0.18715 0.15047 C 0.18889 0.15302 0.18906 0.15672 0.1901 0.15996 C 0.18194 0.17084 0.18871 0.15973 0.18437 0.17524 C 0.18368 0.17732 0.18229 0.17894 0.18142 0.18079 C 0.175 0.19839 0.18281 0.18311 0.1743 0.19815 C 0.17153 0.2132 0.17517 0.19815 0.16857 0.2132 C 0.16788 0.21505 0.16823 0.2176 0.16719 0.21899 C 0.16614 0.22038 0.16441 0.22038 0.16285 0.22084 C 0.15868 0.21968 0.15538 0.21922 0.15139 0.21714 C 0.14948 0.21598 0.14739 0.21505 0.14583 0.2132 L 0.13003 0.19237 C 0.12864 0.19052 0.12743 0.1882 0.12569 0.18658 C 0.12292 0.18403 0.12048 0.1801 0.11719 0.17894 C 0.1092 0.17639 0.11337 0.17755 0.10434 0.17524 C 0.09601 0.16783 0.09792 0.16783 0.08142 0.17339 C 0.07951 0.17385 0.07882 0.17732 0.07726 0.17894 C 0.07361 0.18241 0.06927 0.18473 0.0658 0.18843 C 0.06337 0.19098 0.06111 0.19399 0.05868 0.19607 C 0.05191 0.20209 0.05347 0.19746 0.04722 0.20556 C 0.04601 0.20718 0.04531 0.2095 0.04427 0.21135 C 0.03594 0.2088 0.0316 0.20857 0.0243 0.20371 C 0.01996 0.20093 0.01354 0.19491 0.01007 0.19052 C 0.00885 0.18889 0.00833 0.18658 0.00712 0.18473 C -0.00191 0.17014 0.00712 0.18751 2.22222E-6 0.17339 C 0.00156 0.172 0.00278 0.17038 0.00434 0.16945 C 0.01406 0.16389 0.03055 0.17038 0.03715 0.1713 C 0.04149 0.17339 0.04566 0.17547 0.05 0.17709 C 0.05382 0.17848 0.05764 0.17964 0.06146 0.18079 C 0.06476 0.18218 0.06805 0.18357 0.07153 0.18473 C 0.08142 0.1882 0.07326 0.18496 0.08142 0.18843 C 0.08194 0.19052 0.08229 0.19237 0.08298 0.19422 C 0.08368 0.1963 0.08559 0.19769 0.08576 0.20001 C 0.08611 0.20764 0.08594 0.21552 0.08437 0.22292 C 0.08403 0.22431 0.07448 0.23033 0.0743 0.23033 C 0.07187 0.23519 0.07083 0.23635 0.06996 0.2419 C 0.06632 0.2669 0.07292 0.26227 0.06285 0.26667 C 0.06059 0.26528 0.05798 0.26459 0.05573 0.26274 C 0.05364 0.26135 0.05191 0.25903 0.05 0.25718 C 0.04861 0.25579 0.04722 0.25464 0.04583 0.25325 C 0.04375 0.24931 0.04114 0.24445 0.0401 0.24005 C 0.03871 0.23427 0.03819 0.22848 0.03715 0.22292 C 0.03646 0.21852 0.03385 0.21112 0.03298 0.20764 C 0.03246 0.20579 0.03194 0.20371 0.03142 0.20186 C 0.025 0.17917 0.03298 0.20927 0.02153 0.17339 C 0.0184 0.16389 0.01667 0.15741 0.01285 0.14862 C 0.00972 0.14075 0.0059 0.13357 0.00295 0.1257 L -0.00573 0.10278 C -0.0066 0.10024 -0.00747 0.09769 -0.00851 0.09514 C -0.01094 0.09005 -0.01372 0.08519 -0.01563 0.07987 C -0.01667 0.07732 -0.01754 0.07477 -0.01858 0.07223 C -0.01945 0.07038 -0.02292 0.06737 -0.02136 0.06667 C -0.01771 0.06505 -0.01372 0.06783 -0.0099 0.06852 C -0.00573 0.07038 -0.00122 0.072 0.00295 0.07431 C 0.025 0.08612 -0.0059 0.07339 0.02569 0.08751 C 0.02864 0.08889 0.0316 0.08982 0.03437 0.09144 C 0.03819 0.09352 0.04167 0.09723 0.04583 0.09908 C 0.04722 0.09954 0.04878 0.10001 0.05 0.10093 C 0.0533 0.10302 0.05642 0.10672 0.05868 0.11042 C 0.05972 0.11227 0.06042 0.11436 0.06146 0.11621 C 0.06285 0.11829 0.06458 0.11968 0.0658 0.12177 C 0.06788 0.12547 0.07153 0.13334 0.07153 0.13334 C 0.07187 0.15556 0.07222 0.17778 0.07292 0.20001 C 0.07309 0.20834 0.07344 0.21644 0.0743 0.22477 C 0.07482 0.2294 0.07621 0.23357 0.07726 0.23797 C 0.0776 0.24514 0.07795 0.25209 0.07864 0.25903 C 0.07899 0.26274 0.07986 0.27177 0.08142 0.27616 C 0.08229 0.27825 0.08281 0.28079 0.08437 0.28195 C 0.08785 0.28427 0.09583 0.28565 0.09583 0.28565 C 0.09861 0.2882 0.10121 0.29144 0.10434 0.29329 C 0.10555 0.29399 0.11962 0.297 0.11996 0.29723 C 0.12239 0.29839 0.12465 0.30093 0.12726 0.30093 C 0.15434 0.30093 0.14965 0.30394 0.16146 0.29329 C 0.16094 0.29584 0.15972 0.30394 0.15868 0.30672 C 0.15781 0.3088 0.15642 0.31019 0.15573 0.31227 C 0.15451 0.31598 0.15417 0.32014 0.15295 0.32385 C 0.15226 0.32593 0.15087 0.32755 0.15 0.3294 C 0.14271 0.34723 0.14878 0.34329 0.13854 0.34677 C 0.13472 0.34607 0.1309 0.34584 0.12726 0.34468 C 0.11927 0.3426 0.11458 0.33797 0.10712 0.33334 C 0.10295 0.33056 0.09861 0.32848 0.09427 0.3257 C 0.09097 0.32339 0.08767 0.32038 0.08437 0.31806 C 0.07864 0.31413 0.07257 0.31135 0.06719 0.30672 C 0.06111 0.30116 0.06441 0.30394 0.05712 0.29908 C 0.05868 0.2926 0.05955 0.28612 0.06146 0.27987 C 0.06354 0.27339 0.06649 0.26737 0.06857 0.26089 C 0.07535 0.23982 0.07135 0.25186 0.08142 0.22477 L 0.08576 0.2132 C 0.08715 0.2095 0.08889 0.20579 0.0901 0.20186 C 0.1 0.16899 0.08715 0.2095 0.09583 0.18658 C 0.09635 0.18473 0.09653 0.18264 0.09722 0.18079 C 0.09896 0.17524 0.10035 0.17246 0.10295 0.1676 C 0.10434 0.16505 0.10538 0.16204 0.10712 0.15996 C 0.10833 0.15857 0.11007 0.15903 0.11146 0.15811 C 0.12257 0.1507 0.1092 0.15718 0.11996 0.15232 C 0.1243 0.15302 0.12864 0.15325 0.13298 0.15417 C 0.13646 0.1551 0.14392 0.16042 0.14583 0.16181 C 0.14722 0.16297 0.14844 0.16459 0.15 0.16575 C 0.15139 0.16667 0.15382 0.16575 0.15434 0.1676 C 0.15555 0.17246 0.15434 0.17778 0.15434 0.18288 L 0.14722 0.17524 L 0.21285 0.08936 L 0.13298 0.167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無尾熊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屬於夜行性動物，白天大部分的時間是在睡眠和</a:t>
            </a:r>
            <a:r>
              <a:rPr lang="zh-TW" altLang="en-US" dirty="0" smtClean="0"/>
              <a:t>休息</a:t>
            </a:r>
            <a:endParaRPr lang="en-US" altLang="zh-TW" dirty="0" smtClean="0"/>
          </a:p>
          <a:p>
            <a:r>
              <a:rPr lang="zh-TW" altLang="en-US" dirty="0"/>
              <a:t>屬樹棲動物，除非要移居、繁殖、覓食等狀況，其餘時間均在樹上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05795" y="1825625"/>
            <a:ext cx="3916137" cy="3019344"/>
          </a:xfrm>
          <a:prstGeom prst="ellipse">
            <a:avLst/>
          </a:prstGeom>
          <a:ln w="190500" cap="rnd">
            <a:solidFill>
              <a:srgbClr val="FF0000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402022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10000">
        <p14:prism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newweb.zoo.gov.tw/Pager/Show/ZooData_Index_Show.aspx?Animal_ID=199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>
                <a:hlinkClick r:id="rId4"/>
              </a:rPr>
              <a:t>http://newweb.zoo.gov.tw/Pager/Show/ZooData_Index_Show.aspx?Animal_ID=283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217879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1000">
        <p14:prism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104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文鼎俏黑體P</vt:lpstr>
      <vt:lpstr>文鼎勘亭流</vt:lpstr>
      <vt:lpstr>新細明體</vt:lpstr>
      <vt:lpstr>Arial</vt:lpstr>
      <vt:lpstr>Calibri</vt:lpstr>
      <vt:lpstr>Office 佈景主題</vt:lpstr>
      <vt:lpstr>世界動物介紹</vt:lpstr>
      <vt:lpstr>百步蛇</vt:lpstr>
      <vt:lpstr>無尾熊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世界動物介紹</dc:title>
  <dc:creator>Windows 使用者</dc:creator>
  <cp:lastModifiedBy>Windows 使用者</cp:lastModifiedBy>
  <cp:revision>11</cp:revision>
  <dcterms:created xsi:type="dcterms:W3CDTF">2020-01-08T00:55:39Z</dcterms:created>
  <dcterms:modified xsi:type="dcterms:W3CDTF">2020-01-15T01:28:50Z</dcterms:modified>
</cp:coreProperties>
</file>