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C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7" autoAdjust="0"/>
    <p:restoredTop sz="94333" autoAdjust="0"/>
  </p:normalViewPr>
  <p:slideViewPr>
    <p:cSldViewPr snapToGrid="0">
      <p:cViewPr>
        <p:scale>
          <a:sx n="70" d="100"/>
          <a:sy n="70" d="100"/>
        </p:scale>
        <p:origin x="684" y="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A44CBF-87BD-4BC5-9F32-ED5BE077C11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194E87-16F0-4654-8862-F351B0C706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2534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94E87-16F0-4654-8862-F351B0C706A1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582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30B6-D4CF-458E-AC0F-C92E92FB17B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0A35-11CC-43E7-87BB-3A90B3FCB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6816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30B6-D4CF-458E-AC0F-C92E92FB17B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0A35-11CC-43E7-87BB-3A90B3FCB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5699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30B6-D4CF-458E-AC0F-C92E92FB17B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0A35-11CC-43E7-87BB-3A90B3FCB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3435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30B6-D4CF-458E-AC0F-C92E92FB17B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0A35-11CC-43E7-87BB-3A90B3FCB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3255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30B6-D4CF-458E-AC0F-C92E92FB17B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0A35-11CC-43E7-87BB-3A90B3FCB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0643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30B6-D4CF-458E-AC0F-C92E92FB17B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0A35-11CC-43E7-87BB-3A90B3FCB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461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30B6-D4CF-458E-AC0F-C92E92FB17B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0A35-11CC-43E7-87BB-3A90B3FCB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6466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30B6-D4CF-458E-AC0F-C92E92FB17B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0A35-11CC-43E7-87BB-3A90B3FCB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556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30B6-D4CF-458E-AC0F-C92E92FB17B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0A35-11CC-43E7-87BB-3A90B3FCB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9300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30B6-D4CF-458E-AC0F-C92E92FB17B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0A35-11CC-43E7-87BB-3A90B3FCB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2535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30B6-D4CF-458E-AC0F-C92E92FB17B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0A35-11CC-43E7-87BB-3A90B3FCB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9027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530B6-D4CF-458E-AC0F-C92E92FB17B2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C0A35-11CC-43E7-87BB-3A90B3FCB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6810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Main.aspx?Zone_ID=3&amp;Menu_URL_ID=090824181230554572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昇霧界</a:t>
            </a:r>
            <a:r>
              <a:rPr lang="zh-TW" altLang="en-US" dirty="0"/>
              <a:t>哨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資料來源：永豐銀行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76258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大</a:t>
            </a:r>
            <a:r>
              <a:rPr lang="zh-TW" altLang="en-US" dirty="0" smtClean="0"/>
              <a:t>長臂猿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全身濃密的毛呈黑色，喉囊裸露在外，肢體修長。馬來西亞、印尼、蘇門達臘及婆羅洲等地的雨林及密林中。</a:t>
            </a:r>
            <a:r>
              <a:rPr lang="zh-TW" altLang="en-US" dirty="0"/>
              <a:t>雜食性，以樹葉、水果、小鳥等為食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8" name="Picture 4" descr="大長臂猿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825625"/>
            <a:ext cx="3500846" cy="3804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402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資料來源：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http://newweb.zoo.gov.tw/Pager/Show/ZooData_Index_Main.aspx?Zone_ID=3&amp;Menu_URL_ID=090824181230554572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7937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62</Words>
  <Application>Microsoft Office PowerPoint</Application>
  <PresentationFormat>如螢幕大小 (4:3)</PresentationFormat>
  <Paragraphs>7</Paragraphs>
  <Slides>3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昇霧界哨</vt:lpstr>
      <vt:lpstr>大長臂猿</vt:lpstr>
      <vt:lpstr>資料來源：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微生物介紹</dc:title>
  <dc:creator>Windows 使用者</dc:creator>
  <cp:lastModifiedBy>Windows 使用者</cp:lastModifiedBy>
  <cp:revision>6</cp:revision>
  <dcterms:created xsi:type="dcterms:W3CDTF">2020-01-08T00:55:33Z</dcterms:created>
  <dcterms:modified xsi:type="dcterms:W3CDTF">2020-01-15T01:20:41Z</dcterms:modified>
</cp:coreProperties>
</file>