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7300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0012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4266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9379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206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5190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484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350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425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167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6918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1F901-5C33-4D4E-9EE4-6D6BA32AAFE0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BA8B2-6CCD-4E58-95D7-5898478FCCA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272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9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動物介紹</a:t>
            </a:r>
            <a:endParaRPr lang="zh-TW" altLang="en-US" dirty="0">
              <a:solidFill>
                <a:srgbClr val="92D05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zh-TW" altLang="en-US" dirty="0" smtClean="0"/>
              <a:t>：蔡英文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17930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750">
              <a:srgbClr val="C00000"/>
            </a:gs>
            <a:gs pos="0">
              <a:srgbClr val="C00000"/>
            </a:gs>
            <a:gs pos="60000">
              <a:srgbClr val="C7DDF0"/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石虎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石虎耳背的白斑是</a:t>
            </a:r>
            <a:r>
              <a:rPr lang="zh-TW" altLang="en-US" dirty="0" smtClean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與</a:t>
            </a:r>
            <a:r>
              <a:rPr lang="zh-TW" altLang="en-US" dirty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石虎為小型肉食性貓科動物</a:t>
            </a:r>
            <a:r>
              <a:rPr lang="zh-TW" altLang="en-US" dirty="0" smtClean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家</a:t>
            </a:r>
            <a:r>
              <a:rPr lang="zh-TW" altLang="en-US" dirty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貓分辨的特徵之一</a:t>
            </a: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989" y="1652793"/>
            <a:ext cx="4990012" cy="4695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481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750">
              <a:srgbClr val="C00000"/>
            </a:gs>
            <a:gs pos="0">
              <a:srgbClr val="C00000"/>
            </a:gs>
            <a:gs pos="60000">
              <a:srgbClr val="C7DDF0"/>
            </a:gs>
            <a:gs pos="3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資料來源</a:t>
            </a:r>
            <a:endParaRPr lang="zh-TW" altLang="en-US" dirty="0">
              <a:solidFill>
                <a:srgbClr val="00B0F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C000"/>
                </a:solidFill>
                <a:latin typeface="文鼎超圓" panose="020B0609010101010101" pitchFamily="49" charset="-120"/>
                <a:ea typeface="文鼎超圓" panose="020B0609010101010101" pitchFamily="49" charset="-120"/>
                <a:hlinkClick r:id="rId2"/>
              </a:rPr>
              <a:t>http://newweb.zoo.gov.tw/Pager/Show/ZooData_Index_Show.aspx?Animal_ID=99</a:t>
            </a:r>
            <a:endParaRPr lang="zh-TW" altLang="en-US" dirty="0">
              <a:solidFill>
                <a:srgbClr val="FFC00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3100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35</Words>
  <Application>Microsoft Office PowerPoint</Application>
  <PresentationFormat>如螢幕大小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文鼎中特圓</vt:lpstr>
      <vt:lpstr>文鼎超圓</vt:lpstr>
      <vt:lpstr>文鼎新潮ＰＯＰ體P</vt:lpstr>
      <vt:lpstr>文鼎疊圓體</vt:lpstr>
      <vt:lpstr>新細明體</vt:lpstr>
      <vt:lpstr>Arial</vt:lpstr>
      <vt:lpstr>Calibri</vt:lpstr>
      <vt:lpstr>Calibri Light</vt:lpstr>
      <vt:lpstr>Office 佈景主題</vt:lpstr>
      <vt:lpstr>動物介紹</vt:lpstr>
      <vt:lpstr>石虎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6</cp:revision>
  <dcterms:created xsi:type="dcterms:W3CDTF">2020-01-08T00:55:24Z</dcterms:created>
  <dcterms:modified xsi:type="dcterms:W3CDTF">2020-01-15T01:18:20Z</dcterms:modified>
</cp:coreProperties>
</file>