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85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68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3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68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37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21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88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58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79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92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92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BA5C-F0CA-4E05-9997-115CF46D5304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F30D-77FC-42F6-82DF-65E052823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6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世界</a:t>
            </a:r>
            <a:r>
              <a:rPr lang="zh-TW" altLang="en-US" dirty="0" smtClean="0"/>
              <a:t>動物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資料蒐集：郭台銘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46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孟加拉虎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zh-TW" altLang="en-US" dirty="0"/>
              <a:t>瀕臨絕種保育類</a:t>
            </a:r>
            <a:r>
              <a:rPr lang="zh-TW" altLang="en-US" dirty="0" smtClean="0"/>
              <a:t>野生動物</a:t>
            </a:r>
            <a:endParaRPr lang="en-US" altLang="zh-TW" dirty="0" smtClean="0"/>
          </a:p>
          <a:p>
            <a:r>
              <a:rPr lang="zh-TW" altLang="en-US" dirty="0" smtClean="0"/>
              <a:t>生活在亞洲</a:t>
            </a:r>
            <a:r>
              <a:rPr lang="zh-TW" altLang="en-US" dirty="0"/>
              <a:t>的森林、雨林、草地、</a:t>
            </a:r>
            <a:r>
              <a:rPr lang="zh-TW" altLang="en-US" dirty="0" smtClean="0"/>
              <a:t>沼澤</a:t>
            </a:r>
            <a:endParaRPr lang="en-US" altLang="zh-TW" dirty="0" smtClean="0"/>
          </a:p>
          <a:p>
            <a:r>
              <a:rPr lang="zh-TW" altLang="en-US" dirty="0"/>
              <a:t>肉食性，以各種大、小型哺乳動物為</a:t>
            </a:r>
            <a:r>
              <a:rPr lang="zh-TW" altLang="en-US" dirty="0" smtClean="0"/>
              <a:t>食</a:t>
            </a:r>
            <a:endParaRPr lang="en-US" altLang="zh-TW" dirty="0" smtClean="0"/>
          </a:p>
          <a:p>
            <a:r>
              <a:rPr lang="zh-TW" altLang="en-US" dirty="0"/>
              <a:t>老虎具有靈敏的聽覺、尖銳的牙齒和可伸縮的利</a:t>
            </a:r>
            <a:r>
              <a:rPr lang="zh-TW" altLang="en-US" dirty="0" smtClean="0"/>
              <a:t>爪</a:t>
            </a:r>
            <a:endParaRPr lang="zh-TW" altLang="en-US" dirty="0"/>
          </a:p>
        </p:txBody>
      </p:sp>
      <p:pic>
        <p:nvPicPr>
          <p:cNvPr id="1026" name="Picture 2" descr="孟加拉虎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67" y="1550783"/>
            <a:ext cx="2916283" cy="4374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184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</a:t>
            </a:r>
            <a:r>
              <a:rPr lang="en-US" altLang="zh-TW" dirty="0" smtClean="0"/>
              <a:t>newweb.zoo.gov.tw/Pager/Show/ZooData_Index_Show.aspx?Animal_ID=107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890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花豹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肉食性，以各種大小型哺乳動物為</a:t>
            </a:r>
            <a:r>
              <a:rPr lang="zh-TW" altLang="en-US" dirty="0" smtClean="0"/>
              <a:t>食</a:t>
            </a:r>
            <a:endParaRPr lang="en-US" altLang="zh-TW" dirty="0" smtClean="0"/>
          </a:p>
          <a:p>
            <a:r>
              <a:rPr lang="zh-TW" altLang="en-US" dirty="0"/>
              <a:t>花豹中有些體色全黑，稱之為</a:t>
            </a:r>
            <a:r>
              <a:rPr lang="zh-TW" altLang="en-US" dirty="0" smtClean="0"/>
              <a:t>黑豹</a:t>
            </a:r>
            <a:endParaRPr lang="en-US" altLang="zh-TW" dirty="0" smtClean="0"/>
          </a:p>
          <a:p>
            <a:r>
              <a:rPr lang="zh-TW" altLang="en-US" dirty="0" smtClean="0"/>
              <a:t>生活範圍</a:t>
            </a:r>
            <a:r>
              <a:rPr lang="zh-TW" altLang="en-US" dirty="0"/>
              <a:t>廣泛，包括非洲、中東、亞洲東部、西南及南部等地的森林、草原、</a:t>
            </a:r>
            <a:r>
              <a:rPr lang="zh-TW" altLang="en-US" dirty="0" smtClean="0"/>
              <a:t>樹叢</a:t>
            </a:r>
            <a:endParaRPr lang="en-US" altLang="zh-TW" dirty="0" smtClean="0"/>
          </a:p>
          <a:p>
            <a:r>
              <a:rPr lang="zh-TW" altLang="en-US" dirty="0"/>
              <a:t>頭小、耳短、尾長約</a:t>
            </a:r>
            <a:r>
              <a:rPr lang="en-US" altLang="zh-TW" dirty="0"/>
              <a:t>70-95</a:t>
            </a:r>
            <a:r>
              <a:rPr lang="zh-TW" altLang="en-US" dirty="0"/>
              <a:t>公分。黃褐色的身體上有許多黑色空心的斑塊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195436"/>
            <a:ext cx="4296590" cy="30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http://newweb.zoo.gov.tw/Pager/Show/ZooData_Index_Show.aspx?Animal_ID=108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850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132</Words>
  <Application>Microsoft Office PowerPoint</Application>
  <PresentationFormat>如螢幕大小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文鼎中鋼筆行楷</vt:lpstr>
      <vt:lpstr>新細明體</vt:lpstr>
      <vt:lpstr>Arial</vt:lpstr>
      <vt:lpstr>Calibri</vt:lpstr>
      <vt:lpstr>Office 佈景主題</vt:lpstr>
      <vt:lpstr>世界動物介紹</vt:lpstr>
      <vt:lpstr>孟加拉虎</vt:lpstr>
      <vt:lpstr>資料來源：</vt:lpstr>
      <vt:lpstr>花豹</vt:lpstr>
      <vt:lpstr>資料來源: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世界動物介紹</dc:title>
  <dc:creator>Windows 使用者</dc:creator>
  <cp:lastModifiedBy>Windows 使用者</cp:lastModifiedBy>
  <cp:revision>9</cp:revision>
  <dcterms:created xsi:type="dcterms:W3CDTF">2020-01-08T00:55:05Z</dcterms:created>
  <dcterms:modified xsi:type="dcterms:W3CDTF">2020-01-15T01:31:59Z</dcterms:modified>
</cp:coreProperties>
</file>