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0D0E7"/>
    <a:srgbClr val="FF33CC"/>
    <a:srgbClr val="66FF99"/>
    <a:srgbClr val="F9FCF8"/>
    <a:srgbClr val="F6FEF7"/>
    <a:srgbClr val="FFACA3"/>
    <a:srgbClr val="84D7E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59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963FF-68A1-4B4D-8C85-42FABA8AB7A9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BE3F9-13D4-4133-A468-83F0B8338F6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827430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Tm="2000">
        <p:fade/>
      </p:transition>
    </mc:Choice>
    <mc:Fallback>
      <p:transition spd="med" advTm="200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963FF-68A1-4B4D-8C85-42FABA8AB7A9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BE3F9-13D4-4133-A468-83F0B8338F6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52536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Tm="2000">
        <p:fade/>
      </p:transition>
    </mc:Choice>
    <mc:Fallback>
      <p:transition spd="med" advTm="2000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963FF-68A1-4B4D-8C85-42FABA8AB7A9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BE3F9-13D4-4133-A468-83F0B8338F6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079035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Tm="2000">
        <p:fade/>
      </p:transition>
    </mc:Choice>
    <mc:Fallback>
      <p:transition spd="med" advTm="2000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963FF-68A1-4B4D-8C85-42FABA8AB7A9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BE3F9-13D4-4133-A468-83F0B8338F6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887623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Tm="2000">
        <p:fade/>
      </p:transition>
    </mc:Choice>
    <mc:Fallback>
      <p:transition spd="med" advTm="2000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963FF-68A1-4B4D-8C85-42FABA8AB7A9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BE3F9-13D4-4133-A468-83F0B8338F6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171193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Tm="2000">
        <p:fade/>
      </p:transition>
    </mc:Choice>
    <mc:Fallback>
      <p:transition spd="med" advTm="2000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963FF-68A1-4B4D-8C85-42FABA8AB7A9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BE3F9-13D4-4133-A468-83F0B8338F6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84905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Tm="2000">
        <p:fade/>
      </p:transition>
    </mc:Choice>
    <mc:Fallback>
      <p:transition spd="med" advTm="2000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963FF-68A1-4B4D-8C85-42FABA8AB7A9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BE3F9-13D4-4133-A468-83F0B8338F6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348870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Tm="2000">
        <p:fade/>
      </p:transition>
    </mc:Choice>
    <mc:Fallback>
      <p:transition spd="med" advTm="2000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963FF-68A1-4B4D-8C85-42FABA8AB7A9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BE3F9-13D4-4133-A468-83F0B8338F6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468481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Tm="2000">
        <p:fade/>
      </p:transition>
    </mc:Choice>
    <mc:Fallback>
      <p:transition spd="med" advTm="2000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963FF-68A1-4B4D-8C85-42FABA8AB7A9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BE3F9-13D4-4133-A468-83F0B8338F6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534153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Tm="2000">
        <p:fade/>
      </p:transition>
    </mc:Choice>
    <mc:Fallback>
      <p:transition spd="med" advTm="2000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963FF-68A1-4B4D-8C85-42FABA8AB7A9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BE3F9-13D4-4133-A468-83F0B8338F6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22954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Tm="2000">
        <p:fade/>
      </p:transition>
    </mc:Choice>
    <mc:Fallback>
      <p:transition spd="med" advTm="2000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963FF-68A1-4B4D-8C85-42FABA8AB7A9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BE3F9-13D4-4133-A468-83F0B8338F6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415332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Tm="2000">
        <p:fade/>
      </p:transition>
    </mc:Choice>
    <mc:Fallback>
      <p:transition spd="med" advTm="2000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410368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8963FF-68A1-4B4D-8C85-42FABA8AB7A9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EBE3F9-13D4-4133-A468-83F0B8338F6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634032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>
    <mc:Choice xmlns:p14="http://schemas.microsoft.com/office/powerpoint/2010/main" Requires="p14">
      <p:transition spd="med" p14:dur="700" advTm="2000">
        <p:fade/>
      </p:transition>
    </mc:Choice>
    <mc:Fallback>
      <p:transition spd="med" advTm="2000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F0D0E7"/>
          </a:solidFill>
          <a:latin typeface="文鼎ＰＯＰ－４" panose="020B0602010101010101" pitchFamily="34" charset="-120"/>
          <a:ea typeface="文鼎ＰＯＰ－４" panose="020B0602010101010101" pitchFamily="34" charset="-12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FF0000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newweb.zoo.gov.tw/Pager/Show/ZooData_Index_Show.aspx?Animal_ID=48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7000">
              <a:srgbClr val="FFACA3"/>
            </a:gs>
            <a:gs pos="68000">
              <a:srgbClr val="FFFF00"/>
            </a:gs>
            <a:gs pos="100000">
              <a:srgbClr val="66FF99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816428" y="1135018"/>
            <a:ext cx="7772400" cy="2387600"/>
          </a:xfrm>
        </p:spPr>
        <p:txBody>
          <a:bodyPr>
            <a:normAutofit/>
          </a:bodyPr>
          <a:lstStyle/>
          <a:p>
            <a:r>
              <a:rPr lang="zh-TW" altLang="en-US" dirty="0" smtClean="0"/>
              <a:t>動物</a:t>
            </a:r>
            <a:r>
              <a:rPr lang="zh-TW" altLang="en-US" dirty="0" smtClean="0"/>
              <a:t>介紹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/>
              <a:t>資料蒐集者：雄哥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6550569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Tm="2000">
        <p:fade/>
      </p:transition>
    </mc:Choice>
    <mc:Fallback>
      <p:transition spd="med" advTm="2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00"/>
            </a:gs>
            <a:gs pos="36000">
              <a:srgbClr val="84D7E8"/>
            </a:gs>
            <a:gs pos="72000">
              <a:srgbClr val="F0D0E7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石虎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體型略大於家貓，體色為灰</a:t>
            </a:r>
            <a:r>
              <a:rPr lang="zh-TW" altLang="en-US" dirty="0" smtClean="0"/>
              <a:t>褐色</a:t>
            </a:r>
            <a:endParaRPr lang="en-US" altLang="zh-TW" dirty="0" smtClean="0"/>
          </a:p>
          <a:p>
            <a:r>
              <a:rPr lang="zh-TW" altLang="en-US" dirty="0"/>
              <a:t>肉食性，以小型動物為主</a:t>
            </a:r>
            <a:r>
              <a:rPr lang="zh-TW" altLang="en-US" dirty="0" smtClean="0"/>
              <a:t>。</a:t>
            </a:r>
            <a:endParaRPr lang="en-US" altLang="zh-TW" dirty="0" smtClean="0"/>
          </a:p>
          <a:p>
            <a:r>
              <a:rPr lang="zh-TW" altLang="en-US" dirty="0"/>
              <a:t>石虎耳背的白斑</a:t>
            </a:r>
            <a:r>
              <a:rPr lang="zh-TW" altLang="en-US" dirty="0" smtClean="0"/>
              <a:t>是</a:t>
            </a:r>
            <a:endParaRPr lang="zh-TW" altLang="en-US" dirty="0"/>
          </a:p>
        </p:txBody>
      </p:sp>
      <p:pic>
        <p:nvPicPr>
          <p:cNvPr id="1026" name="Picture 2" descr="ç³è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14850" y="1136469"/>
            <a:ext cx="4276453" cy="31937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562181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Tm="2000">
        <p:fade/>
      </p:transition>
    </mc:Choice>
    <mc:Fallback>
      <p:transition spd="med" advTm="2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35000">
              <a:srgbClr val="66FF99"/>
            </a:gs>
            <a:gs pos="100000">
              <a:srgbClr val="00B0F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資料來源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>
                <a:hlinkClick r:id="rId2"/>
              </a:rPr>
              <a:t>http://newweb.zoo.gov.tw/Pager/Show/ZooData_Index_Show.aspx?Animal_ID=48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6687323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Tm="2000">
        <p:fade/>
      </p:transition>
    </mc:Choice>
    <mc:Fallback>
      <p:transition spd="med" advTm="2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56</TotalTime>
  <Words>39</Words>
  <Application>Microsoft Office PowerPoint</Application>
  <PresentationFormat>如螢幕大小 (4:3)</PresentationFormat>
  <Paragraphs>8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8" baseType="lpstr">
      <vt:lpstr>文鼎ＰＯＰ－４</vt:lpstr>
      <vt:lpstr>新細明體</vt:lpstr>
      <vt:lpstr>Arial</vt:lpstr>
      <vt:lpstr>Calibri</vt:lpstr>
      <vt:lpstr>Office 佈景主題</vt:lpstr>
      <vt:lpstr>動物介紹</vt:lpstr>
      <vt:lpstr>石虎</vt:lpstr>
      <vt:lpstr>資料來源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動物介紹</dc:title>
  <dc:creator>Windows 使用者</dc:creator>
  <cp:lastModifiedBy>Windows 使用者</cp:lastModifiedBy>
  <cp:revision>6</cp:revision>
  <dcterms:created xsi:type="dcterms:W3CDTF">2020-01-08T00:55:29Z</dcterms:created>
  <dcterms:modified xsi:type="dcterms:W3CDTF">2020-01-15T01:19:45Z</dcterms:modified>
</cp:coreProperties>
</file>