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7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714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9FC9-6337-48AA-B553-8AE6684786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C7E6-5CD5-444D-8C53-CE20791787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9853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9FC9-6337-48AA-B553-8AE6684786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C7E6-5CD5-444D-8C53-CE20791787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2790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9FC9-6337-48AA-B553-8AE6684786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C7E6-5CD5-444D-8C53-CE20791787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2608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6684" y="500062"/>
            <a:ext cx="7886700" cy="1325563"/>
          </a:xfr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FF0000"/>
                </a:solidFill>
              </a:defRPr>
            </a:lvl2pPr>
            <a:lvl3pPr>
              <a:defRPr>
                <a:solidFill>
                  <a:srgbClr val="00B0F0"/>
                </a:solidFill>
              </a:defRPr>
            </a:lvl3pPr>
            <a:lvl4pPr>
              <a:defRPr>
                <a:solidFill>
                  <a:srgbClr val="FFFF00"/>
                </a:solidFill>
              </a:defRPr>
            </a:lvl4pPr>
            <a:lvl5pPr>
              <a:defRPr>
                <a:solidFill>
                  <a:srgbClr val="92D050"/>
                </a:solidFill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9FC9-6337-48AA-B553-8AE6684786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C7E6-5CD5-444D-8C53-CE20791787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8781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9FC9-6337-48AA-B553-8AE6684786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C7E6-5CD5-444D-8C53-CE20791787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2285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9FC9-6337-48AA-B553-8AE6684786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C7E6-5CD5-444D-8C53-CE20791787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8095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9FC9-6337-48AA-B553-8AE6684786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C7E6-5CD5-444D-8C53-CE20791787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652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9FC9-6337-48AA-B553-8AE6684786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C7E6-5CD5-444D-8C53-CE20791787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9164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9FC9-6337-48AA-B553-8AE6684786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C7E6-5CD5-444D-8C53-CE20791787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7023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9FC9-6337-48AA-B553-8AE6684786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C7E6-5CD5-444D-8C53-CE20791787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576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9FC9-6337-48AA-B553-8AE6684786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C7E6-5CD5-444D-8C53-CE20791787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5690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C9FC9-6337-48AA-B553-8AE6684786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8C7E6-5CD5-444D-8C53-CE20791787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0280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Show_Main.aspx?Menu_URL_ID=090824181230554572&amp;Show_TYpe_ID=20090919112750705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動</a:t>
            </a:r>
            <a:r>
              <a:rPr lang="zh-TW" altLang="en-US" dirty="0" smtClean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物</a:t>
            </a:r>
            <a:r>
              <a:rPr lang="zh-TW" altLang="en-US" dirty="0" smtClean="0">
                <a:solidFill>
                  <a:srgbClr val="92D05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介</a:t>
            </a:r>
            <a:r>
              <a:rPr lang="zh-TW" altLang="en-US" dirty="0" smtClean="0">
                <a:solidFill>
                  <a:srgbClr val="00B0F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紹</a:t>
            </a:r>
            <a:endParaRPr lang="zh-TW" altLang="en-US" dirty="0">
              <a:solidFill>
                <a:srgbClr val="00B0F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信民：阿伯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63702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1000">
        <p14:vortex dir="r"/>
      </p:transition>
    </mc:Choice>
    <mc:Fallback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0070C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花豹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頭小、耳短、尾長約</a:t>
            </a:r>
            <a:r>
              <a:rPr lang="en-US" altLang="zh-TW" dirty="0"/>
              <a:t>70-95</a:t>
            </a:r>
            <a:r>
              <a:rPr lang="zh-TW" altLang="en-US" dirty="0"/>
              <a:t>公分。黃褐色的身體上有許多黑色空心的斑塊。</a:t>
            </a:r>
          </a:p>
          <a:p>
            <a:r>
              <a:rPr lang="zh-TW" altLang="en-US" dirty="0"/>
              <a:t>分佈：	範圍廣泛，包括非洲、中東、亞洲東部、西南及南部等地的森林、草原、樹叢。</a:t>
            </a:r>
          </a:p>
          <a:p>
            <a:r>
              <a:rPr lang="zh-TW" altLang="en-US" dirty="0"/>
              <a:t>食性：	肉食性，以各種大小型哺乳動物</a:t>
            </a:r>
          </a:p>
        </p:txBody>
      </p:sp>
      <p:pic>
        <p:nvPicPr>
          <p:cNvPr id="1026" name="Picture 2" descr="花豹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850" y="2427219"/>
            <a:ext cx="4396856" cy="314814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652384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1000">
        <p14:shred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52000">
              <a:srgbClr val="FFFF00"/>
            </a:gs>
            <a:gs pos="83000">
              <a:srgbClr val="00B0F0"/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資料燎原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http://newweb.zoo.gov.tw/Pager/Show/Show_Main.aspx?Menu_URL_ID=090824181230554572&amp;Show_TYpe_ID=200909191127507055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16460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40</Words>
  <Application>Microsoft Office PowerPoint</Application>
  <PresentationFormat>如螢幕大小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文鼎俏黑體P</vt:lpstr>
      <vt:lpstr>新細明體</vt:lpstr>
      <vt:lpstr>Arial</vt:lpstr>
      <vt:lpstr>Calibri</vt:lpstr>
      <vt:lpstr>Calibri Light</vt:lpstr>
      <vt:lpstr>Office 佈景主題</vt:lpstr>
      <vt:lpstr>動物介紹</vt:lpstr>
      <vt:lpstr>花豹</vt:lpstr>
      <vt:lpstr>資料燎原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7</cp:revision>
  <dcterms:created xsi:type="dcterms:W3CDTF">2020-01-08T00:55:12Z</dcterms:created>
  <dcterms:modified xsi:type="dcterms:W3CDTF">2020-01-15T01:19:14Z</dcterms:modified>
</cp:coreProperties>
</file>