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CC99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BA89-F283-4CC9-8713-41D96F6F4A9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C36E4-C911-4CC3-A66A-83F2A0A31A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99519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BA89-F283-4CC9-8713-41D96F6F4A9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C36E4-C911-4CC3-A66A-83F2A0A31A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8036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BA89-F283-4CC9-8713-41D96F6F4A9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C36E4-C911-4CC3-A66A-83F2A0A31A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331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BA89-F283-4CC9-8713-41D96F6F4A9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C36E4-C911-4CC3-A66A-83F2A0A31A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6122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BA89-F283-4CC9-8713-41D96F6F4A9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C36E4-C911-4CC3-A66A-83F2A0A31A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0569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BA89-F283-4CC9-8713-41D96F6F4A9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C36E4-C911-4CC3-A66A-83F2A0A31A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0269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BA89-F283-4CC9-8713-41D96F6F4A9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C36E4-C911-4CC3-A66A-83F2A0A31A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70955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BA89-F283-4CC9-8713-41D96F6F4A9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C36E4-C911-4CC3-A66A-83F2A0A31A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6226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BA89-F283-4CC9-8713-41D96F6F4A9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C36E4-C911-4CC3-A66A-83F2A0A31A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8727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BA89-F283-4CC9-8713-41D96F6F4A9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C36E4-C911-4CC3-A66A-83F2A0A31A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2397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BA89-F283-4CC9-8713-41D96F6F4A9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C36E4-C911-4CC3-A66A-83F2A0A31A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1595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CBA89-F283-4CC9-8713-41D96F6F4A9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C36E4-C911-4CC3-A66A-83F2A0A31A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7421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slide" Target="slide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3000">
              <a:srgbClr val="00B0F0"/>
            </a:gs>
            <a:gs pos="0">
              <a:srgbClr val="FF33CC"/>
            </a:gs>
            <a:gs pos="88000">
              <a:srgbClr val="CC99FF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89956" y="443095"/>
            <a:ext cx="6711043" cy="1855968"/>
          </a:xfrm>
          <a:noFill/>
        </p:spPr>
        <p:txBody>
          <a:bodyPr>
            <a:prstTxWarp prst="textWave2">
              <a:avLst/>
            </a:prstTxWarp>
            <a:normAutofit/>
          </a:bodyPr>
          <a:lstStyle/>
          <a:p>
            <a:r>
              <a:rPr lang="zh-TW" altLang="en-US" sz="8000" b="1" spc="50" dirty="0" smtClean="0">
                <a:ln w="38100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51000">
                      <a:srgbClr val="FFFF00"/>
                    </a:gs>
                    <a:gs pos="0">
                      <a:srgbClr val="FF0000"/>
                    </a:gs>
                    <a:gs pos="88000">
                      <a:srgbClr val="00FF00"/>
                    </a:gs>
                  </a:gsLst>
                  <a:lin ang="16200000" scaled="1"/>
                </a:gra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腦筋急轉彎</a:t>
            </a:r>
            <a:endParaRPr lang="zh-TW" altLang="en-US" sz="8000" b="1" spc="50" dirty="0">
              <a:ln w="38100" cmpd="sng">
                <a:solidFill>
                  <a:schemeClr val="tx1"/>
                </a:solidFill>
                <a:prstDash val="solid"/>
              </a:ln>
              <a:gradFill>
                <a:gsLst>
                  <a:gs pos="51000">
                    <a:srgbClr val="FFFF00"/>
                  </a:gs>
                  <a:gs pos="0">
                    <a:srgbClr val="FF0000"/>
                  </a:gs>
                  <a:gs pos="88000">
                    <a:srgbClr val="00FF00"/>
                  </a:gs>
                </a:gsLst>
                <a:lin ang="16200000" scaled="1"/>
              </a:gra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598817" y="5257800"/>
            <a:ext cx="1946365" cy="927463"/>
          </a:xfrm>
          <a:prstGeom prst="roundRect">
            <a:avLst/>
          </a:prstGeom>
          <a:gradFill flip="none" rotWithShape="1">
            <a:gsLst>
              <a:gs pos="0">
                <a:srgbClr val="FF0000"/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rgbClr val="FFFF00"/>
              </a:gs>
            </a:gsLst>
            <a:lin ang="16200000" scaled="1"/>
            <a:tileRect/>
          </a:gradFill>
          <a:ln w="3810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9463192"/>
      </p:ext>
    </p:extLst>
  </p:cSld>
  <p:clrMapOvr>
    <a:masterClrMapping/>
  </p:clrMapOvr>
  <p:transition spd="slow" advClick="0">
    <p:push dir="u"/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284" y="639447"/>
            <a:ext cx="7319773" cy="3949577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25038" y="1419300"/>
            <a:ext cx="7300504" cy="1325563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請問我最愛吃的東西？</a:t>
            </a:r>
            <a:endParaRPr lang="zh-TW" altLang="en-US" sz="5400" dirty="0">
              <a:solidFill>
                <a:schemeClr val="bg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" name="圓角矩形 3">
            <a:hlinkClick r:id="rId5" action="ppaction://hlinksldjump"/>
          </p:cNvPr>
          <p:cNvSpPr/>
          <p:nvPr/>
        </p:nvSpPr>
        <p:spPr>
          <a:xfrm>
            <a:off x="3598817" y="5257800"/>
            <a:ext cx="1946365" cy="927463"/>
          </a:xfrm>
          <a:prstGeom prst="roundRect">
            <a:avLst/>
          </a:prstGeom>
          <a:gradFill flip="none" rotWithShape="1">
            <a:gsLst>
              <a:gs pos="0">
                <a:srgbClr val="FF0000"/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rgbClr val="FFFF00"/>
              </a:gs>
            </a:gsLst>
            <a:lin ang="16200000" scaled="1"/>
            <a:tileRect/>
          </a:gradFill>
          <a:ln w="3810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包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子</a:t>
            </a:r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6229350" y="5257798"/>
            <a:ext cx="1946365" cy="927463"/>
          </a:xfrm>
          <a:prstGeom prst="roundRect">
            <a:avLst/>
          </a:prstGeom>
          <a:gradFill flip="none" rotWithShape="1">
            <a:gsLst>
              <a:gs pos="0">
                <a:srgbClr val="FF0000"/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rgbClr val="FFFF00"/>
              </a:gs>
            </a:gsLst>
            <a:lin ang="16200000" scaled="1"/>
            <a:tileRect/>
          </a:gradFill>
          <a:ln w="3810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水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餃</a:t>
            </a: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968284" y="5257799"/>
            <a:ext cx="1946365" cy="927463"/>
          </a:xfrm>
          <a:prstGeom prst="roundRect">
            <a:avLst/>
          </a:prstGeom>
          <a:gradFill flip="none" rotWithShape="1">
            <a:gsLst>
              <a:gs pos="0">
                <a:srgbClr val="FF0000"/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rgbClr val="FFFF00"/>
              </a:gs>
            </a:gsLst>
            <a:lin ang="16200000" scaled="1"/>
            <a:tileRect/>
          </a:gradFill>
          <a:ln w="3810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饅頭</a:t>
            </a:r>
          </a:p>
        </p:txBody>
      </p:sp>
    </p:spTree>
    <p:extLst>
      <p:ext uri="{BB962C8B-B14F-4D97-AF65-F5344CB8AC3E}">
        <p14:creationId xmlns:p14="http://schemas.microsoft.com/office/powerpoint/2010/main" val="1315331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2" name="type.wav"/>
          </p:stSnd>
        </p:sndAc>
      </p:transition>
    </mc:Choice>
    <mc:Fallback>
      <p:transition spd="slow" advClick="0">
        <p:circl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1018902" y="1071153"/>
            <a:ext cx="4624251" cy="3918857"/>
          </a:xfrm>
          <a:prstGeom prst="irregularSeal2">
            <a:avLst/>
          </a:prstGeom>
          <a:solidFill>
            <a:srgbClr val="FF0000"/>
          </a:solidFill>
          <a:ln w="57150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答錯了！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7577" y="2065979"/>
            <a:ext cx="3180590" cy="3773118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598817" y="5257800"/>
            <a:ext cx="1946365" cy="927463"/>
          </a:xfrm>
          <a:prstGeom prst="roundRect">
            <a:avLst/>
          </a:prstGeom>
          <a:gradFill flip="none" rotWithShape="1">
            <a:gsLst>
              <a:gs pos="0">
                <a:srgbClr val="FF0000"/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rgbClr val="FFFF00"/>
              </a:gs>
            </a:gsLst>
            <a:lin ang="16200000" scaled="1"/>
            <a:tileRect/>
          </a:gradFill>
          <a:ln w="3810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1878455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4140926" y="1606731"/>
            <a:ext cx="3200400" cy="2560320"/>
          </a:xfrm>
          <a:prstGeom prst="wedgeRoundRectCallout">
            <a:avLst>
              <a:gd name="adj1" fmla="val -56751"/>
              <a:gd name="adj2" fmla="val 29337"/>
              <a:gd name="adj3" fmla="val 16667"/>
            </a:avLst>
          </a:prstGeom>
          <a:ln w="3810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答對了！</a:t>
            </a:r>
            <a:endParaRPr lang="en-US" altLang="zh-TW" sz="4000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你真棒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！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27" y="1319349"/>
            <a:ext cx="3551142" cy="4039551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598817" y="5257800"/>
            <a:ext cx="1946365" cy="927463"/>
          </a:xfrm>
          <a:prstGeom prst="roundRect">
            <a:avLst/>
          </a:prstGeom>
          <a:gradFill flip="none" rotWithShape="1">
            <a:gsLst>
              <a:gs pos="0">
                <a:srgbClr val="FF0000"/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rgbClr val="FFFF00"/>
              </a:gs>
            </a:gsLst>
            <a:lin ang="16200000" scaled="1"/>
            <a:tileRect/>
          </a:gradFill>
          <a:ln w="3810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3705090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ferris dir="l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</TotalTime>
  <Words>27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文鼎甜妞體P</vt:lpstr>
      <vt:lpstr>新細明體</vt:lpstr>
      <vt:lpstr>Arial</vt:lpstr>
      <vt:lpstr>Calibri</vt:lpstr>
      <vt:lpstr>Calibri Light</vt:lpstr>
      <vt:lpstr>Office 佈景主題</vt:lpstr>
      <vt:lpstr>腦筋急轉彎</vt:lpstr>
      <vt:lpstr>請問我最愛吃的東西？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腦筋急轉彎</dc:title>
  <dc:creator>Windows 使用者</dc:creator>
  <cp:lastModifiedBy>Windows 使用者</cp:lastModifiedBy>
  <cp:revision>8</cp:revision>
  <dcterms:created xsi:type="dcterms:W3CDTF">2019-11-13T00:55:49Z</dcterms:created>
  <dcterms:modified xsi:type="dcterms:W3CDTF">2019-12-04T01:09:22Z</dcterms:modified>
</cp:coreProperties>
</file>