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99"/>
    <a:srgbClr val="FF9999"/>
    <a:srgbClr val="33CCFF"/>
    <a:srgbClr val="CC99FF"/>
    <a:srgbClr val="FF99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1638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81956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3119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253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96427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8653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82311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8417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9139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3312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458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DE3F5-D2B1-4541-B7AB-7CE66A606A0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79BE1-4B7E-4288-822C-35E7CDD4C1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8643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5" Type="http://schemas.openxmlformats.org/officeDocument/2006/relationships/slide" Target="slide3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slide" Target="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8720">
              <a:srgbClr val="FFFF99"/>
            </a:gs>
            <a:gs pos="21088">
              <a:srgbClr val="FF99FF"/>
            </a:gs>
            <a:gs pos="32000">
              <a:srgbClr val="CC99FF"/>
            </a:gs>
            <a:gs pos="48618">
              <a:srgbClr val="CC99FF"/>
            </a:gs>
            <a:gs pos="0">
              <a:srgbClr val="FF9999"/>
            </a:gs>
            <a:gs pos="74000">
              <a:srgbClr val="FFFF99"/>
            </a:gs>
            <a:gs pos="89902">
              <a:srgbClr val="66CCFF"/>
            </a:gs>
            <a:gs pos="83000">
              <a:srgbClr val="66CCFF"/>
            </a:gs>
            <a:gs pos="100000">
              <a:srgbClr val="66CCFF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29046" y="1163797"/>
            <a:ext cx="7772400" cy="2387600"/>
          </a:xfrm>
          <a:effectLst>
            <a:softEdge rad="12700"/>
          </a:effectLst>
        </p:spPr>
        <p:txBody>
          <a:bodyPr>
            <a:prstTxWarp prst="textPlain">
              <a:avLst/>
            </a:prstTxWarp>
            <a:normAutofit/>
          </a:bodyPr>
          <a:lstStyle/>
          <a:p>
            <a:r>
              <a:rPr lang="zh-TW" altLang="en-US" sz="8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一起來猜謎</a:t>
            </a:r>
            <a:endParaRPr lang="zh-TW" altLang="en-US" sz="8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46120" y="4862648"/>
            <a:ext cx="2338251" cy="7903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開始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13225553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14:window dir="vert"/>
        <p:sndAc>
          <p:stSnd>
            <p:snd r:embed="rId2" name="wind.wav"/>
          </p:stSnd>
        </p:sndAc>
      </p:transition>
    </mc:Choice>
    <mc:Fallback>
      <p:transition spd="slow" advClick="0">
        <p:fade/>
        <p:sndAc>
          <p:stSnd>
            <p:snd r:embed="rId2" name="wind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98468" y="2141674"/>
            <a:ext cx="7886700" cy="1325563"/>
          </a:xfrm>
        </p:spPr>
        <p:txBody>
          <a:bodyPr>
            <a:normAutofit/>
          </a:bodyPr>
          <a:lstStyle/>
          <a:p>
            <a:r>
              <a:rPr lang="zh-TW" altLang="en-US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請問我最愛玩什麼東西</a:t>
            </a:r>
            <a:r>
              <a:rPr lang="en-US" altLang="zh-TW" sz="6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6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644435" y="4586151"/>
            <a:ext cx="2174965" cy="7903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極速領域</a:t>
            </a:r>
            <a:endParaRPr lang="zh-TW" altLang="en-US" sz="3600" dirty="0"/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3032760" y="4586151"/>
            <a:ext cx="2338251" cy="7903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第五人格</a:t>
            </a:r>
            <a:endParaRPr lang="zh-TW" altLang="en-US" sz="4000" dirty="0"/>
          </a:p>
        </p:txBody>
      </p:sp>
      <p:sp>
        <p:nvSpPr>
          <p:cNvPr id="5" name="圓角矩形 4">
            <a:hlinkClick r:id="rId5" action="ppaction://hlinksldjump"/>
          </p:cNvPr>
          <p:cNvSpPr/>
          <p:nvPr/>
        </p:nvSpPr>
        <p:spPr>
          <a:xfrm>
            <a:off x="5584371" y="4589417"/>
            <a:ext cx="2338251" cy="790303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馬力歐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292597806"/>
      </p:ext>
    </p:extLst>
  </p:cSld>
  <p:clrMapOvr>
    <a:masterClrMapping/>
  </p:clrMapOvr>
  <p:transition spd="slow" advClick="0">
    <p:cover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084218" y="1123405"/>
            <a:ext cx="4676503" cy="4114800"/>
          </a:xfrm>
          <a:prstGeom prst="irregularSeal2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你答錯了</a:t>
            </a:r>
            <a:r>
              <a:rPr lang="en-US" altLang="zh-TW" sz="3200" dirty="0" smtClean="0"/>
              <a:t>!</a:t>
            </a:r>
            <a:endParaRPr lang="zh-TW" altLang="en-US" sz="32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721" y="1322145"/>
            <a:ext cx="2736234" cy="3717319"/>
          </a:xfrm>
          <a:prstGeom prst="rect">
            <a:avLst/>
          </a:prstGeom>
        </p:spPr>
      </p:pic>
      <p:sp>
        <p:nvSpPr>
          <p:cNvPr id="4" name="圓角矩形 3">
            <a:hlinkClick r:id="rId4" action="ppaction://hlinksldjump"/>
          </p:cNvPr>
          <p:cNvSpPr/>
          <p:nvPr/>
        </p:nvSpPr>
        <p:spPr>
          <a:xfrm>
            <a:off x="3758540" y="5039464"/>
            <a:ext cx="2168435" cy="101890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/>
              <a:t>重新</a:t>
            </a:r>
            <a:endParaRPr lang="zh-TW" altLang="en-US" sz="5400" dirty="0"/>
          </a:p>
        </p:txBody>
      </p:sp>
    </p:spTree>
    <p:extLst>
      <p:ext uri="{BB962C8B-B14F-4D97-AF65-F5344CB8AC3E}">
        <p14:creationId xmlns:p14="http://schemas.microsoft.com/office/powerpoint/2010/main" val="3432399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explode.wav"/>
          </p:stSnd>
        </p:sndAc>
      </p:transition>
    </mc:Choice>
    <mc:Fallback>
      <p:transition spd="slow" advClick="0">
        <p:circl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橢圓形圖說文字 5"/>
          <p:cNvSpPr/>
          <p:nvPr/>
        </p:nvSpPr>
        <p:spPr>
          <a:xfrm>
            <a:off x="4271553" y="1985554"/>
            <a:ext cx="3082835" cy="2129246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你答對了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5917" y="1561010"/>
            <a:ext cx="3640403" cy="3640403"/>
          </a:xfrm>
          <a:prstGeom prst="rect">
            <a:avLst/>
          </a:prstGeom>
        </p:spPr>
      </p:pic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4396244" y="4595774"/>
            <a:ext cx="1704109" cy="817418"/>
          </a:xfrm>
          <a:prstGeom prst="roundRect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319701943"/>
      </p:ext>
    </p:extLst>
  </p:cSld>
  <p:clrMapOvr>
    <a:masterClrMapping/>
  </p:clrMapOvr>
  <p:transition spd="slow" advClick="0">
    <p:randomBar dir="vert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29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一起來猜謎</vt:lpstr>
      <vt:lpstr>請問我最愛玩什麼東西?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一起來猜謎</dc:title>
  <dc:creator>Windows 使用者</dc:creator>
  <cp:lastModifiedBy>Windows 使用者</cp:lastModifiedBy>
  <cp:revision>11</cp:revision>
  <dcterms:created xsi:type="dcterms:W3CDTF">2019-11-13T00:56:58Z</dcterms:created>
  <dcterms:modified xsi:type="dcterms:W3CDTF">2019-12-04T01:22:47Z</dcterms:modified>
</cp:coreProperties>
</file>