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621022"/>
      </p:ext>
    </p:extLst>
  </p:cSld>
  <p:clrMapOvr>
    <a:masterClrMapping/>
  </p:clrMapOvr>
  <p:transition spd="slow" advClick="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237292"/>
      </p:ext>
    </p:extLst>
  </p:cSld>
  <p:clrMapOvr>
    <a:masterClrMapping/>
  </p:clrMapOvr>
  <p:transition spd="slow" advClick="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32867"/>
      </p:ext>
    </p:extLst>
  </p:cSld>
  <p:clrMapOvr>
    <a:masterClrMapping/>
  </p:clrMapOvr>
  <p:transition spd="slow" advClick="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687465"/>
      </p:ext>
    </p:extLst>
  </p:cSld>
  <p:clrMapOvr>
    <a:masterClrMapping/>
  </p:clrMapOvr>
  <p:transition spd="slow" advClick="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632124"/>
      </p:ext>
    </p:extLst>
  </p:cSld>
  <p:clrMapOvr>
    <a:masterClrMapping/>
  </p:clrMapOvr>
  <p:transition spd="slow" advClick="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51788"/>
      </p:ext>
    </p:extLst>
  </p:cSld>
  <p:clrMapOvr>
    <a:masterClrMapping/>
  </p:clrMapOvr>
  <p:transition spd="slow" advClick="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548216"/>
      </p:ext>
    </p:extLst>
  </p:cSld>
  <p:clrMapOvr>
    <a:masterClrMapping/>
  </p:clrMapOvr>
  <p:transition spd="slow" advClick="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273410"/>
      </p:ext>
    </p:extLst>
  </p:cSld>
  <p:clrMapOvr>
    <a:masterClrMapping/>
  </p:clrMapOvr>
  <p:transition spd="slow" advClick="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419570"/>
      </p:ext>
    </p:extLst>
  </p:cSld>
  <p:clrMapOvr>
    <a:masterClrMapping/>
  </p:clrMapOvr>
  <p:transition spd="slow" advClick="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99937"/>
      </p:ext>
    </p:extLst>
  </p:cSld>
  <p:clrMapOvr>
    <a:masterClrMapping/>
  </p:clrMapOvr>
  <p:transition spd="slow" advClick="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677202"/>
      </p:ext>
    </p:extLst>
  </p:cSld>
  <p:clrMapOvr>
    <a:masterClrMapping/>
  </p:clrMapOvr>
  <p:transition spd="slow" advClick="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895D7-6F07-403B-A2D3-1FC8F407EAC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93B78-9555-4C7E-8BC3-C8E29D9A38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715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2000">
              <a:srgbClr val="FFFF00"/>
            </a:gs>
            <a:gs pos="99000">
              <a:srgbClr val="00B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2372" y="1162594"/>
            <a:ext cx="7772400" cy="2595563"/>
          </a:xfrm>
          <a:gradFill>
            <a:gsLst>
              <a:gs pos="0">
                <a:srgbClr val="FF0000"/>
              </a:gs>
              <a:gs pos="52000">
                <a:srgbClr val="FFFF00"/>
              </a:gs>
              <a:gs pos="99000">
                <a:srgbClr val="00B050"/>
              </a:gs>
            </a:gsLst>
            <a:path path="circle">
              <a:fillToRect l="50000" t="50000" r="50000" b="50000"/>
            </a:path>
          </a:gradFill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8800" dirty="0" smtClean="0">
                <a:ln w="0">
                  <a:solidFill>
                    <a:schemeClr val="tx1"/>
                  </a:solidFill>
                </a:ln>
                <a:solidFill>
                  <a:srgbClr val="0070C0"/>
                </a:soli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  <a:t>請你猜一</a:t>
            </a:r>
            <a:r>
              <a:rPr lang="zh-TW" altLang="en-US" sz="8800" dirty="0">
                <a:ln w="0">
                  <a:solidFill>
                    <a:schemeClr val="tx1"/>
                  </a:solidFill>
                </a:ln>
                <a:solidFill>
                  <a:srgbClr val="0070C0"/>
                </a:solidFill>
                <a:effectLst/>
                <a:latin typeface="文鼎超圓" panose="020B0609010101010101" pitchFamily="49" charset="-120"/>
                <a:ea typeface="文鼎超圓" panose="020B0609010101010101" pitchFamily="49" charset="-120"/>
              </a:rPr>
              <a:t>猜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04903" y="5257800"/>
            <a:ext cx="1789611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開始</a:t>
            </a:r>
            <a:endParaRPr lang="zh-TW" altLang="en-US" sz="5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233436"/>
      </p:ext>
    </p:extLst>
  </p:cSld>
  <p:clrMapOvr>
    <a:masterClrMapping/>
  </p:clrMapOvr>
  <p:transition spd="slow" advClick="0">
    <p:push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65126"/>
            <a:ext cx="7272746" cy="440281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C00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請問我最愛吃什麼</a:t>
            </a:r>
            <a:r>
              <a:rPr lang="en-US" altLang="zh-TW" sz="6600" dirty="0" smtClean="0">
                <a:solidFill>
                  <a:srgbClr val="FFC00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?</a:t>
            </a:r>
            <a:endParaRPr lang="zh-TW" altLang="en-US" sz="6600" dirty="0">
              <a:solidFill>
                <a:srgbClr val="FFC00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357154" y="5257800"/>
            <a:ext cx="1789611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咖哩</a:t>
            </a:r>
            <a:endParaRPr lang="zh-TW" altLang="en-US" sz="5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004559" y="5235416"/>
            <a:ext cx="2104752" cy="1325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披</a:t>
            </a:r>
            <a:r>
              <a:rPr lang="zh-TW" altLang="en-US" sz="54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撒</a:t>
            </a:r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709749" y="5235416"/>
            <a:ext cx="1789611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焗</a:t>
            </a:r>
            <a:r>
              <a:rPr lang="zh-TW" altLang="en-US" sz="54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烤</a:t>
            </a:r>
          </a:p>
        </p:txBody>
      </p:sp>
    </p:spTree>
    <p:extLst>
      <p:ext uri="{BB962C8B-B14F-4D97-AF65-F5344CB8AC3E}">
        <p14:creationId xmlns:p14="http://schemas.microsoft.com/office/powerpoint/2010/main" val="2444588500"/>
      </p:ext>
    </p:extLst>
  </p:cSld>
  <p:clrMapOvr>
    <a:masterClrMapping/>
  </p:clrMapOvr>
  <p:transition spd="slow" advClick="0"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944983" y="940524"/>
            <a:ext cx="5107576" cy="313508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</a:t>
            </a:r>
            <a:r>
              <a:rPr lang="zh-TW" altLang="en-US" sz="4800" dirty="0"/>
              <a:t>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75" y="2205879"/>
            <a:ext cx="1991871" cy="282332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614169" y="5261541"/>
            <a:ext cx="1789611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重</a:t>
            </a:r>
            <a:r>
              <a:rPr lang="zh-TW" altLang="en-US" sz="54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82586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349932" y="666205"/>
            <a:ext cx="3997234" cy="3200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847" y="1094149"/>
            <a:ext cx="3324225" cy="378142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709749" y="5235416"/>
            <a:ext cx="1789611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再</a:t>
            </a:r>
            <a:r>
              <a:rPr lang="zh-TW" altLang="en-US" sz="54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見</a:t>
            </a:r>
          </a:p>
        </p:txBody>
      </p:sp>
    </p:spTree>
    <p:extLst>
      <p:ext uri="{BB962C8B-B14F-4D97-AF65-F5344CB8AC3E}">
        <p14:creationId xmlns:p14="http://schemas.microsoft.com/office/powerpoint/2010/main" val="95085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25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文鼎中特標準宋體</vt:lpstr>
      <vt:lpstr>文鼎特圓</vt:lpstr>
      <vt:lpstr>文鼎甜妞體P</vt:lpstr>
      <vt:lpstr>文鼎超圓</vt:lpstr>
      <vt:lpstr>新細明體</vt:lpstr>
      <vt:lpstr>Arial</vt:lpstr>
      <vt:lpstr>Calibri</vt:lpstr>
      <vt:lpstr>Calibri Light</vt:lpstr>
      <vt:lpstr>Office 佈景主題</vt:lpstr>
      <vt:lpstr>請你猜一猜</vt:lpstr>
      <vt:lpstr>請問我最愛吃什麼?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13</cp:revision>
  <dcterms:created xsi:type="dcterms:W3CDTF">2019-11-13T00:56:56Z</dcterms:created>
  <dcterms:modified xsi:type="dcterms:W3CDTF">2019-12-04T01:25:28Z</dcterms:modified>
</cp:coreProperties>
</file>