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033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47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6203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5632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832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325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439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6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6489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637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028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6364-C840-4004-8A33-0BF86D2BA65C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F7D2F-5169-43B7-BCD6-AC8E7AC583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6488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50000">
              <a:srgbClr val="FFFF00"/>
            </a:gs>
            <a:gs pos="100000">
              <a:srgbClr val="00B05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966651"/>
            <a:ext cx="7772400" cy="2521132"/>
          </a:xfrm>
        </p:spPr>
        <p:txBody>
          <a:bodyPr>
            <a:prstTxWarp prst="textDoubleWave1">
              <a:avLst/>
            </a:prstTxWarp>
            <a:normAutofit/>
          </a:bodyPr>
          <a:lstStyle/>
          <a:p>
            <a:r>
              <a:rPr lang="zh-TW" altLang="en-US" dirty="0" smtClean="0">
                <a:ln w="0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大家來猜一猜</a:t>
            </a:r>
            <a:endParaRPr lang="zh-TW" altLang="en-US" dirty="0">
              <a:ln w="0"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42062" y="5512526"/>
            <a:ext cx="2259875" cy="1136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36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184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66" y="587195"/>
            <a:ext cx="7666264" cy="3893365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80902" y="1514657"/>
            <a:ext cx="7886700" cy="15028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請問我最愛看的電視節目？</a:t>
            </a:r>
            <a:endParaRPr lang="zh-TW" altLang="en-US" dirty="0">
              <a:solidFill>
                <a:schemeClr val="bg1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3442062" y="5492932"/>
            <a:ext cx="2259875" cy="1136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28</a:t>
            </a:r>
            <a:endParaRPr lang="zh-TW" altLang="en-US" sz="36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圓角矩形 5">
            <a:hlinkClick r:id="rId6" action="ppaction://hlinksldjump"/>
          </p:cNvPr>
          <p:cNvSpPr/>
          <p:nvPr/>
        </p:nvSpPr>
        <p:spPr>
          <a:xfrm>
            <a:off x="576397" y="5512526"/>
            <a:ext cx="2259875" cy="1136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24</a:t>
            </a:r>
            <a:endParaRPr lang="zh-TW" altLang="en-US" sz="36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7" name="圓角矩形 6">
            <a:hlinkClick r:id="rId6" action="ppaction://hlinksldjump"/>
          </p:cNvPr>
          <p:cNvSpPr/>
          <p:nvPr/>
        </p:nvSpPr>
        <p:spPr>
          <a:xfrm>
            <a:off x="6307727" y="5512526"/>
            <a:ext cx="2259875" cy="1136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31</a:t>
            </a:r>
            <a:endParaRPr lang="zh-TW" altLang="en-US" sz="36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3135912"/>
      </p:ext>
    </p:extLst>
  </p:cSld>
  <p:clrMapOvr>
    <a:masterClrMapping/>
  </p:clrMapOvr>
  <p:transition spd="slow" advClick="0">
    <p:wheel spokes="1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757645" y="1606731"/>
            <a:ext cx="3735978" cy="3566160"/>
          </a:xfrm>
          <a:prstGeom prst="irregularSeal1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C0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  <a:endParaRPr lang="zh-TW" altLang="en-US" sz="4400" dirty="0">
              <a:solidFill>
                <a:srgbClr val="C00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453" y="1446057"/>
            <a:ext cx="3480081" cy="3726834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442062" y="5512526"/>
            <a:ext cx="2259875" cy="1136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重</a:t>
            </a:r>
            <a:r>
              <a:rPr lang="zh-TW" altLang="en-US" sz="36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843796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橢圓形圖說文字 2"/>
          <p:cNvSpPr/>
          <p:nvPr/>
        </p:nvSpPr>
        <p:spPr>
          <a:xfrm>
            <a:off x="4984432" y="2416629"/>
            <a:ext cx="3396343" cy="2808514"/>
          </a:xfrm>
          <a:prstGeom prst="wedgeEllipseCallout">
            <a:avLst>
              <a:gd name="adj1" fmla="val -63525"/>
              <a:gd name="adj2" fmla="val -5872"/>
            </a:avLst>
          </a:prstGeom>
          <a:ln w="57150">
            <a:solidFill>
              <a:srgbClr val="7030A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endParaRPr lang="zh-TW" altLang="en-US" sz="54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28" y="1287236"/>
            <a:ext cx="4552950" cy="506730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442062" y="5499463"/>
            <a:ext cx="2259875" cy="1136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4239481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>
        <p14:warp dir="in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文鼎特圓</vt:lpstr>
      <vt:lpstr>新細明體</vt:lpstr>
      <vt:lpstr>Arial</vt:lpstr>
      <vt:lpstr>Calibri</vt:lpstr>
      <vt:lpstr>Calibri Light</vt:lpstr>
      <vt:lpstr>Office Theme</vt:lpstr>
      <vt:lpstr>大家來猜一猜</vt:lpstr>
      <vt:lpstr>請問我最愛看的電視節目？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11</cp:revision>
  <dcterms:created xsi:type="dcterms:W3CDTF">2019-11-13T00:56:56Z</dcterms:created>
  <dcterms:modified xsi:type="dcterms:W3CDTF">2019-12-04T01:13:39Z</dcterms:modified>
</cp:coreProperties>
</file>