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7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762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988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758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303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308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553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91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734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9299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55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6139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2032C-0F23-4A26-804E-D26D429CD25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8FE47-BB56-49A4-AEB6-CE8B567517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704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70000">
              <a:schemeClr val="accent4">
                <a:lumMod val="40000"/>
                <a:lumOff val="60000"/>
              </a:schemeClr>
            </a:gs>
            <a:gs pos="92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65760" y="1685108"/>
            <a:ext cx="7889966" cy="1824855"/>
          </a:xfrm>
          <a:noFill/>
        </p:spPr>
        <p:txBody>
          <a:bodyPr>
            <a:prstTxWarp prst="textCanUp">
              <a:avLst/>
            </a:prstTxWarp>
          </a:bodyPr>
          <a:lstStyle/>
          <a:p>
            <a:r>
              <a:rPr lang="zh-TW" alt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大家來猜謎</a:t>
            </a:r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311236" y="5749637"/>
            <a:ext cx="2521528" cy="789709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開始</a:t>
            </a:r>
            <a:endParaRPr lang="zh-TW" altLang="en-US" sz="32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8628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請問我最喜歡吃的東西是什麼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流程圖: 程序 2">
            <a:hlinkClick r:id="" action="ppaction://hlinkshowjump?jump=nextslide"/>
          </p:cNvPr>
          <p:cNvSpPr/>
          <p:nvPr/>
        </p:nvSpPr>
        <p:spPr>
          <a:xfrm>
            <a:off x="3311236" y="5749637"/>
            <a:ext cx="2521528" cy="789709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包</a:t>
            </a:r>
            <a:r>
              <a:rPr lang="zh-TW" altLang="en-US" sz="32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子</a:t>
            </a:r>
          </a:p>
        </p:txBody>
      </p:sp>
      <p:sp>
        <p:nvSpPr>
          <p:cNvPr id="4" name="流程圖: 程序 3">
            <a:hlinkClick r:id="rId4" action="ppaction://hlinksldjump"/>
          </p:cNvPr>
          <p:cNvSpPr/>
          <p:nvPr/>
        </p:nvSpPr>
        <p:spPr>
          <a:xfrm>
            <a:off x="429490" y="5749636"/>
            <a:ext cx="2521528" cy="789709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果</a:t>
            </a:r>
            <a:r>
              <a:rPr lang="zh-TW" altLang="en-US" sz="32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凍</a:t>
            </a:r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6192982" y="5749636"/>
            <a:ext cx="2521528" cy="789709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青菜</a:t>
            </a:r>
          </a:p>
        </p:txBody>
      </p:sp>
    </p:spTree>
    <p:extLst>
      <p:ext uri="{BB962C8B-B14F-4D97-AF65-F5344CB8AC3E}">
        <p14:creationId xmlns:p14="http://schemas.microsoft.com/office/powerpoint/2010/main" val="2146337972"/>
      </p:ext>
    </p:extLst>
  </p:cSld>
  <p:clrMapOvr>
    <a:masterClrMapping/>
  </p:clrMapOvr>
  <p:transition spd="slow" advClick="0">
    <p:wipe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2090057" y="587828"/>
            <a:ext cx="3030583" cy="2769326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36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答錯了</a:t>
            </a:r>
            <a:r>
              <a:rPr lang="en-US" altLang="zh-TW" sz="36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endParaRPr lang="zh-TW" altLang="en-US" sz="36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335" y="1423851"/>
            <a:ext cx="4193024" cy="4160520"/>
          </a:xfrm>
          <a:prstGeom prst="rect">
            <a:avLst/>
          </a:prstGeom>
        </p:spPr>
      </p:pic>
      <p:sp>
        <p:nvSpPr>
          <p:cNvPr id="4" name="流程圖: 程序 3">
            <a:hlinkClick r:id="" action="ppaction://hlinkshowjump?jump=previousslide"/>
          </p:cNvPr>
          <p:cNvSpPr/>
          <p:nvPr/>
        </p:nvSpPr>
        <p:spPr>
          <a:xfrm>
            <a:off x="3311236" y="5749637"/>
            <a:ext cx="2521528" cy="789709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重</a:t>
            </a:r>
            <a:r>
              <a:rPr lang="zh-TW" altLang="en-US" sz="32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521796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687982" y="952796"/>
            <a:ext cx="2717075" cy="1606732"/>
          </a:xfrm>
          <a:prstGeom prst="wedgeEllipseCallout">
            <a:avLst>
              <a:gd name="adj1" fmla="val -58056"/>
              <a:gd name="adj2" fmla="val 7026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答對了</a:t>
            </a:r>
            <a:r>
              <a:rPr lang="en-US" altLang="zh-TW" sz="4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r>
              <a:rPr lang="zh-TW" altLang="en-US" sz="4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 </a:t>
            </a:r>
            <a:endParaRPr lang="zh-TW" altLang="en-US" sz="40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250" y="1286642"/>
            <a:ext cx="3733800" cy="5067300"/>
          </a:xfrm>
          <a:prstGeom prst="rect">
            <a:avLst/>
          </a:prstGeom>
        </p:spPr>
      </p:pic>
      <p:sp>
        <p:nvSpPr>
          <p:cNvPr id="4" name="流程圖: 程序 3">
            <a:hlinkClick r:id="" action="ppaction://hlinkshowjump?jump=endshow"/>
          </p:cNvPr>
          <p:cNvSpPr/>
          <p:nvPr/>
        </p:nvSpPr>
        <p:spPr>
          <a:xfrm>
            <a:off x="3311236" y="5749637"/>
            <a:ext cx="2521528" cy="789709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離</a:t>
            </a:r>
            <a:r>
              <a:rPr lang="zh-TW" altLang="en-US" sz="32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開</a:t>
            </a:r>
          </a:p>
        </p:txBody>
      </p:sp>
    </p:spTree>
    <p:extLst>
      <p:ext uri="{BB962C8B-B14F-4D97-AF65-F5344CB8AC3E}">
        <p14:creationId xmlns:p14="http://schemas.microsoft.com/office/powerpoint/2010/main" val="1476448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28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文鼎超圓</vt:lpstr>
      <vt:lpstr>新細明體</vt:lpstr>
      <vt:lpstr>Arial</vt:lpstr>
      <vt:lpstr>Calibri</vt:lpstr>
      <vt:lpstr>Calibri Light</vt:lpstr>
      <vt:lpstr>Office Theme</vt:lpstr>
      <vt:lpstr>大家來猜謎</vt:lpstr>
      <vt:lpstr>請問我最喜歡吃的東西是什麼?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10</cp:revision>
  <dcterms:created xsi:type="dcterms:W3CDTF">2019-11-13T00:57:01Z</dcterms:created>
  <dcterms:modified xsi:type="dcterms:W3CDTF">2019-12-04T01:13:39Z</dcterms:modified>
</cp:coreProperties>
</file>