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04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700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002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890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982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691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301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387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32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494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390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45BFD-4858-4FF2-8AA0-1659A867AEB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8CC3-C9DC-4692-985D-65D9CCCEE2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7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500">
              <a:srgbClr val="A2B9E2"/>
            </a:gs>
            <a:gs pos="42000">
              <a:schemeClr val="accent5">
                <a:lumMod val="0"/>
                <a:lumOff val="100000"/>
              </a:schemeClr>
            </a:gs>
            <a:gs pos="68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Wave2">
              <a:avLst/>
            </a:prstTxWarp>
          </a:bodyPr>
          <a:lstStyle/>
          <a:p>
            <a:r>
              <a:rPr lang="zh-TW" altLang="en-US" dirty="0" smtClean="0"/>
              <a:t>來猜一猜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45005" y="5567082"/>
            <a:ext cx="1653989" cy="981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開始</a:t>
            </a:r>
            <a:endParaRPr lang="zh-TW" altLang="en-US" sz="40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9302274"/>
      </p:ext>
    </p:extLst>
  </p:cSld>
  <p:clrMapOvr>
    <a:masterClrMapping/>
  </p:clrMapOvr>
  <p:transition spd="slow" advClick="0">
    <p:wipe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345533" cy="4023994"/>
          </a:xfrm>
        </p:spPr>
        <p:txBody>
          <a:bodyPr/>
          <a:lstStyle/>
          <a:p>
            <a:r>
              <a:rPr lang="zh-TW" altLang="en-US" dirty="0" smtClean="0"/>
              <a:t>請問我愛吃的東西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745005" y="5567082"/>
            <a:ext cx="1653989" cy="981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汽水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022040" y="5665694"/>
            <a:ext cx="1653989" cy="981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軟糖</a:t>
            </a:r>
            <a:endParaRPr lang="zh-TW" altLang="en-US" sz="40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441077" y="5567082"/>
            <a:ext cx="1680882" cy="883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棒棒糖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57918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wind.wav"/>
          </p:stSnd>
        </p:sndAc>
      </p:transition>
    </mc:Choice>
    <mc:Fallback>
      <p:transition spd="med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1058090" y="1645920"/>
            <a:ext cx="3500846" cy="36314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你達錯了</a:t>
            </a:r>
            <a:r>
              <a:rPr lang="en-US" altLang="zh-TW" sz="48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!</a:t>
            </a:r>
            <a:endParaRPr lang="zh-TW" altLang="en-US" sz="48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987" y="2658971"/>
            <a:ext cx="3686175" cy="40481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745005" y="5567082"/>
            <a:ext cx="1653989" cy="981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重</a:t>
            </a:r>
            <a:r>
              <a:rPr lang="zh-TW" altLang="en-US" sz="40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873397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explode.wav"/>
          </p:stSnd>
        </p:sndAc>
      </p:transition>
    </mc:Choice>
    <mc:Fallback>
      <p:transition spd="slow" advClick="0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/>
          <p:cNvSpPr/>
          <p:nvPr/>
        </p:nvSpPr>
        <p:spPr>
          <a:xfrm>
            <a:off x="5120640" y="1867988"/>
            <a:ext cx="2704011" cy="2455817"/>
          </a:xfrm>
          <a:prstGeom prst="wedgeRectCallout">
            <a:avLst>
              <a:gd name="adj1" fmla="val -74456"/>
              <a:gd name="adj2" fmla="val 460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你答對了</a:t>
            </a:r>
            <a:r>
              <a:rPr lang="en-US" altLang="zh-TW" sz="48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!</a:t>
            </a:r>
            <a:r>
              <a:rPr lang="zh-TW" altLang="en-US" sz="48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                                                                                                                             </a:t>
            </a:r>
            <a:endParaRPr lang="zh-TW" altLang="en-US" sz="48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33" y="2684553"/>
            <a:ext cx="3324225" cy="446722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45005" y="5567082"/>
            <a:ext cx="1653989" cy="981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掰</a:t>
            </a:r>
            <a:r>
              <a:rPr lang="zh-TW" altLang="en-US" sz="40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1598298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文鼎粗毛楷</vt:lpstr>
      <vt:lpstr>新細明體</vt:lpstr>
      <vt:lpstr>Arial</vt:lpstr>
      <vt:lpstr>Calibri</vt:lpstr>
      <vt:lpstr>Calibri Light</vt:lpstr>
      <vt:lpstr>Office 佈景主題</vt:lpstr>
      <vt:lpstr>來猜一猜</vt:lpstr>
      <vt:lpstr>請問我愛吃的東西?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-窩猜一猜</dc:title>
  <dc:creator>Windows 使用者</dc:creator>
  <cp:lastModifiedBy>Windows 使用者</cp:lastModifiedBy>
  <cp:revision>10</cp:revision>
  <dcterms:created xsi:type="dcterms:W3CDTF">2019-11-13T00:56:59Z</dcterms:created>
  <dcterms:modified xsi:type="dcterms:W3CDTF">2019-12-04T01:13:37Z</dcterms:modified>
</cp:coreProperties>
</file>