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BDF5"/>
    <a:srgbClr val="FEF6FC"/>
    <a:srgbClr val="FCD8A4"/>
    <a:srgbClr val="DD53C9"/>
    <a:srgbClr val="F7BB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2F0A-D206-4C6C-8164-23A0487A48E7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0197-B7F9-4F28-8588-90ED8D6DE3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4985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2F0A-D206-4C6C-8164-23A0487A48E7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0197-B7F9-4F28-8588-90ED8D6DE3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7671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2F0A-D206-4C6C-8164-23A0487A48E7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0197-B7F9-4F28-8588-90ED8D6DE3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8605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2F0A-D206-4C6C-8164-23A0487A48E7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0197-B7F9-4F28-8588-90ED8D6DE3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6808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2F0A-D206-4C6C-8164-23A0487A48E7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0197-B7F9-4F28-8588-90ED8D6DE3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6535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2F0A-D206-4C6C-8164-23A0487A48E7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0197-B7F9-4F28-8588-90ED8D6DE3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7148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2F0A-D206-4C6C-8164-23A0487A48E7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0197-B7F9-4F28-8588-90ED8D6DE3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0586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2F0A-D206-4C6C-8164-23A0487A48E7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0197-B7F9-4F28-8588-90ED8D6DE3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969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2F0A-D206-4C6C-8164-23A0487A48E7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0197-B7F9-4F28-8588-90ED8D6DE3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2638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2F0A-D206-4C6C-8164-23A0487A48E7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0197-B7F9-4F28-8588-90ED8D6DE3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8826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2F0A-D206-4C6C-8164-23A0487A48E7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0197-B7F9-4F28-8588-90ED8D6DE3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0913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D2F0A-D206-4C6C-8164-23A0487A48E7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60197-B7F9-4F28-8588-90ED8D6DE3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19085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FEF6FC"/>
            </a:gs>
            <a:gs pos="0">
              <a:srgbClr val="00B0F0"/>
            </a:gs>
            <a:gs pos="100000">
              <a:srgbClr val="F7BBE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blipFill>
                  <a:blip r:embed="rId3"/>
                  <a:tile tx="0" ty="0" sx="100000" sy="100000" flip="none" algn="tl"/>
                </a:blip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動動腦  猜一猜</a:t>
            </a:r>
            <a:endParaRPr lang="zh-TW" altLang="en-US" sz="6600" b="1" spc="50" dirty="0">
              <a:ln w="9525" cmpd="sng">
                <a:solidFill>
                  <a:schemeClr val="accent1"/>
                </a:solidFill>
                <a:prstDash val="solid"/>
              </a:ln>
              <a:blipFill>
                <a:blip r:embed="rId3"/>
                <a:tile tx="0" ty="0" sx="100000" sy="100000" flip="none" algn="tl"/>
              </a:blip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3017519" y="5349875"/>
            <a:ext cx="2468880" cy="1097280"/>
          </a:xfrm>
          <a:prstGeom prst="roundRect">
            <a:avLst/>
          </a:prstGeom>
          <a:solidFill>
            <a:srgbClr val="DDBDF5"/>
          </a:solidFill>
          <a:ln w="76200">
            <a:solidFill>
              <a:srgbClr val="FEF6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開始</a:t>
            </a:r>
            <a:endParaRPr lang="zh-TW" altLang="en-US" sz="4000" dirty="0">
              <a:solidFill>
                <a:schemeClr val="accent1">
                  <a:lumMod val="60000"/>
                  <a:lumOff val="4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2952205" y="5349875"/>
            <a:ext cx="2468880" cy="1097280"/>
          </a:xfrm>
          <a:prstGeom prst="roundRect">
            <a:avLst/>
          </a:prstGeom>
          <a:solidFill>
            <a:srgbClr val="DDBDF5"/>
          </a:solidFill>
          <a:ln w="76200">
            <a:solidFill>
              <a:srgbClr val="FEF6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開始</a:t>
            </a:r>
            <a:endParaRPr lang="zh-TW" altLang="en-US" sz="4000" dirty="0">
              <a:solidFill>
                <a:schemeClr val="accent1">
                  <a:lumMod val="60000"/>
                  <a:lumOff val="4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93573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wind.wav"/>
          </p:stSnd>
        </p:sndAc>
      </p:transition>
    </mc:Choice>
    <mc:Fallback>
      <p:transition spd="slow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請問我愛吃什麼</a:t>
            </a:r>
            <a:r>
              <a:rPr lang="en-US" altLang="zh-TW" sz="54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5400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rId4" action="ppaction://hlinksldjump"/>
          </p:cNvPr>
          <p:cNvSpPr/>
          <p:nvPr/>
        </p:nvSpPr>
        <p:spPr>
          <a:xfrm>
            <a:off x="628650" y="4233636"/>
            <a:ext cx="2468880" cy="1097280"/>
          </a:xfrm>
          <a:prstGeom prst="roundRect">
            <a:avLst/>
          </a:prstGeom>
          <a:solidFill>
            <a:srgbClr val="DDBDF5"/>
          </a:solidFill>
          <a:ln w="76200">
            <a:solidFill>
              <a:srgbClr val="FEF6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滷肉飯</a:t>
            </a:r>
            <a:endParaRPr lang="zh-TW" altLang="en-US" sz="4000" dirty="0">
              <a:solidFill>
                <a:schemeClr val="accent1">
                  <a:lumMod val="60000"/>
                  <a:lumOff val="4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5" name="圓角矩形 4">
            <a:hlinkClick r:id="rId5" action="ppaction://hlinksldjump"/>
          </p:cNvPr>
          <p:cNvSpPr/>
          <p:nvPr/>
        </p:nvSpPr>
        <p:spPr>
          <a:xfrm>
            <a:off x="3104605" y="4233636"/>
            <a:ext cx="2468880" cy="1097280"/>
          </a:xfrm>
          <a:prstGeom prst="roundRect">
            <a:avLst/>
          </a:prstGeom>
          <a:solidFill>
            <a:srgbClr val="DDBDF5"/>
          </a:solidFill>
          <a:ln w="76200">
            <a:solidFill>
              <a:srgbClr val="FEF6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肉</a:t>
            </a:r>
            <a:r>
              <a:rPr lang="zh-TW" altLang="en-US" sz="4000" dirty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包</a:t>
            </a:r>
          </a:p>
        </p:txBody>
      </p:sp>
      <p:sp>
        <p:nvSpPr>
          <p:cNvPr id="6" name="圓角矩形 5">
            <a:hlinkClick r:id="rId5" action="ppaction://hlinksldjump"/>
          </p:cNvPr>
          <p:cNvSpPr/>
          <p:nvPr/>
        </p:nvSpPr>
        <p:spPr>
          <a:xfrm>
            <a:off x="5580560" y="4233636"/>
            <a:ext cx="2468880" cy="1097280"/>
          </a:xfrm>
          <a:prstGeom prst="roundRect">
            <a:avLst/>
          </a:prstGeom>
          <a:solidFill>
            <a:srgbClr val="DDBDF5"/>
          </a:solidFill>
          <a:ln w="76200">
            <a:solidFill>
              <a:srgbClr val="FEF6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米糕</a:t>
            </a:r>
            <a:endParaRPr lang="zh-TW" altLang="en-US" sz="4000" dirty="0">
              <a:solidFill>
                <a:schemeClr val="accent1">
                  <a:lumMod val="60000"/>
                  <a:lumOff val="4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3614931"/>
      </p:ext>
    </p:extLst>
  </p:cSld>
  <p:clrMapOvr>
    <a:masterClrMapping/>
  </p:clrMapOvr>
  <p:transition spd="slow" advClick="0">
    <p:push dir="u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39" y="1985555"/>
            <a:ext cx="3057905" cy="2781084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4343372" y="966652"/>
            <a:ext cx="3566160" cy="327877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rgbClr val="DDBDF5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你答錯了</a:t>
            </a:r>
            <a:endParaRPr lang="zh-TW" altLang="en-US" sz="2400" dirty="0">
              <a:solidFill>
                <a:srgbClr val="DDBDF5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2952205" y="5349875"/>
            <a:ext cx="2468880" cy="1097280"/>
          </a:xfrm>
          <a:prstGeom prst="roundRect">
            <a:avLst/>
          </a:prstGeom>
          <a:solidFill>
            <a:srgbClr val="DDBDF5"/>
          </a:solidFill>
          <a:ln w="76200">
            <a:solidFill>
              <a:srgbClr val="FEF6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在一次</a:t>
            </a:r>
            <a:endParaRPr lang="zh-TW" altLang="en-US" sz="4000" dirty="0">
              <a:solidFill>
                <a:schemeClr val="accent1">
                  <a:lumMod val="60000"/>
                  <a:lumOff val="4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94577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1078" y="2113350"/>
            <a:ext cx="3215641" cy="3438364"/>
          </a:xfrm>
          <a:prstGeom prst="rect">
            <a:avLst/>
          </a:prstGeom>
        </p:spPr>
      </p:pic>
      <p:sp>
        <p:nvSpPr>
          <p:cNvPr id="4" name="矩形圖說文字 3"/>
          <p:cNvSpPr/>
          <p:nvPr/>
        </p:nvSpPr>
        <p:spPr>
          <a:xfrm>
            <a:off x="1567543" y="1449977"/>
            <a:ext cx="2704011" cy="2155372"/>
          </a:xfrm>
          <a:prstGeom prst="wedgeRectCallout">
            <a:avLst>
              <a:gd name="adj1" fmla="val 67090"/>
              <a:gd name="adj2" fmla="val 28561"/>
            </a:avLst>
          </a:prstGeom>
          <a:solidFill>
            <a:srgbClr val="DDBDF5"/>
          </a:solidFill>
          <a:ln w="76200">
            <a:solidFill>
              <a:srgbClr val="FEF6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超黑" panose="020B0609010101010101" pitchFamily="49" charset="-120"/>
                <a:ea typeface="文鼎超黑" panose="020B0609010101010101" pitchFamily="49" charset="-120"/>
              </a:rPr>
              <a:t>你答對了</a:t>
            </a:r>
            <a:endParaRPr lang="zh-TW" altLang="en-US" sz="4000" dirty="0"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2952205" y="5349875"/>
            <a:ext cx="2468880" cy="1097280"/>
          </a:xfrm>
          <a:prstGeom prst="roundRect">
            <a:avLst/>
          </a:prstGeom>
          <a:solidFill>
            <a:srgbClr val="DDBDF5"/>
          </a:solidFill>
          <a:ln w="76200">
            <a:solidFill>
              <a:srgbClr val="FEF6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結束</a:t>
            </a:r>
            <a:endParaRPr lang="zh-TW" altLang="en-US" sz="4000" dirty="0">
              <a:solidFill>
                <a:schemeClr val="accent1">
                  <a:lumMod val="60000"/>
                  <a:lumOff val="4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1972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28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文鼎中特圓</vt:lpstr>
      <vt:lpstr>文鼎甜妞體P</vt:lpstr>
      <vt:lpstr>文鼎粗圓</vt:lpstr>
      <vt:lpstr>文鼎超黑</vt:lpstr>
      <vt:lpstr>文鼎疊圓體</vt:lpstr>
      <vt:lpstr>新細明體</vt:lpstr>
      <vt:lpstr>Arial</vt:lpstr>
      <vt:lpstr>Calibri</vt:lpstr>
      <vt:lpstr>Calibri Light</vt:lpstr>
      <vt:lpstr>Office Theme</vt:lpstr>
      <vt:lpstr>動動腦  猜一猜</vt:lpstr>
      <vt:lpstr>請問我愛吃什麼?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ㄉ</dc:title>
  <dc:creator>Windows 使用者</dc:creator>
  <cp:lastModifiedBy>Windows 使用者</cp:lastModifiedBy>
  <cp:revision>14</cp:revision>
  <dcterms:created xsi:type="dcterms:W3CDTF">2019-11-13T00:56:57Z</dcterms:created>
  <dcterms:modified xsi:type="dcterms:W3CDTF">2019-12-04T01:25:33Z</dcterms:modified>
</cp:coreProperties>
</file>