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C1E8"/>
    <a:srgbClr val="94D14E"/>
    <a:srgbClr val="CA56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15CA-3EFF-4754-AAFF-4D8EEF9AC1D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EA0EF-D581-4A1E-97CC-5083B2542F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3076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15CA-3EFF-4754-AAFF-4D8EEF9AC1D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EA0EF-D581-4A1E-97CC-5083B2542F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9597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15CA-3EFF-4754-AAFF-4D8EEF9AC1D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EA0EF-D581-4A1E-97CC-5083B2542F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1806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15CA-3EFF-4754-AAFF-4D8EEF9AC1D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EA0EF-D581-4A1E-97CC-5083B2542F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3781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15CA-3EFF-4754-AAFF-4D8EEF9AC1D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EA0EF-D581-4A1E-97CC-5083B2542F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821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15CA-3EFF-4754-AAFF-4D8EEF9AC1D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EA0EF-D581-4A1E-97CC-5083B2542F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0390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15CA-3EFF-4754-AAFF-4D8EEF9AC1D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EA0EF-D581-4A1E-97CC-5083B2542F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0992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15CA-3EFF-4754-AAFF-4D8EEF9AC1D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EA0EF-D581-4A1E-97CC-5083B2542F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6655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15CA-3EFF-4754-AAFF-4D8EEF9AC1D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EA0EF-D581-4A1E-97CC-5083B2542F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3085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15CA-3EFF-4754-AAFF-4D8EEF9AC1D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EA0EF-D581-4A1E-97CC-5083B2542F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6689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15CA-3EFF-4754-AAFF-4D8EEF9AC1D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EA0EF-D581-4A1E-97CC-5083B2542F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3679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015CA-3EFF-4754-AAFF-4D8EEF9AC1D5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EA0EF-D581-4A1E-97CC-5083B2542F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54034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65000">
              <a:srgbClr val="92D050"/>
            </a:gs>
            <a:gs pos="85000">
              <a:srgbClr val="00B0F0"/>
            </a:gs>
            <a:gs pos="41000">
              <a:srgbClr val="FFFF00"/>
            </a:gs>
            <a:gs pos="21000">
              <a:srgbClr val="FFC0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025026"/>
            <a:ext cx="7772400" cy="2387600"/>
          </a:xfrm>
          <a:noFill/>
        </p:spPr>
        <p:txBody>
          <a:bodyPr>
            <a:normAutofit/>
          </a:bodyPr>
          <a:lstStyle/>
          <a:p>
            <a:r>
              <a:rPr lang="zh-TW" altLang="en-US" sz="8000" dirty="0" smtClean="0">
                <a:ln w="0"/>
                <a:blipFill>
                  <a:blip r:embed="rId3"/>
                  <a:tile tx="0" ty="0" sx="100000" sy="100000" flip="none" algn="tl"/>
                </a:blipFill>
                <a:effectLst>
                  <a:reflection blurRad="6350" stA="53000" endA="300" endPos="35500" dir="5400000" sy="-90000" algn="bl" rotWithShape="0"/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腦筋急轉彎</a:t>
            </a:r>
            <a:endParaRPr lang="zh-TW" altLang="en-US" sz="8000" dirty="0">
              <a:ln w="0"/>
              <a:blipFill>
                <a:blip r:embed="rId3"/>
                <a:tile tx="0" ty="0" sx="100000" sy="100000" flip="none" algn="tl"/>
              </a:blipFill>
              <a:effectLst>
                <a:reflection blurRad="6350" stA="53000" endA="300" endPos="35500" dir="5400000" sy="-90000" algn="bl" rotWithShape="0"/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680460" y="5447212"/>
            <a:ext cx="1783080" cy="82296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0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9688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  <p:sndAc>
          <p:stSnd>
            <p:snd r:embed="rId2" name="cashreg.wav"/>
          </p:stSnd>
        </p:sndAc>
      </p:transition>
    </mc:Choice>
    <mc:Fallback>
      <p:transition spd="slow" advClick="0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請問我愛吃什麼</a:t>
            </a:r>
            <a:r>
              <a:rPr lang="en-US" altLang="zh-TW" sz="72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7200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2" name="圓角矩形 11">
            <a:hlinkClick r:id="" action="ppaction://hlinkshowjump?jump=nextslide"/>
          </p:cNvPr>
          <p:cNvSpPr/>
          <p:nvPr/>
        </p:nvSpPr>
        <p:spPr>
          <a:xfrm>
            <a:off x="3680460" y="5447212"/>
            <a:ext cx="1783080" cy="82296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番茄</a:t>
            </a:r>
            <a:endParaRPr lang="zh-TW" altLang="en-US" sz="40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3" name="圓角矩形 12">
            <a:hlinkClick r:id="rId4" action="ppaction://hlinksldjump"/>
          </p:cNvPr>
          <p:cNvSpPr/>
          <p:nvPr/>
        </p:nvSpPr>
        <p:spPr>
          <a:xfrm>
            <a:off x="6105797" y="5447212"/>
            <a:ext cx="1783080" cy="82296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蘋果</a:t>
            </a:r>
            <a:endParaRPr lang="zh-TW" altLang="en-US" sz="40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4" name="圓角矩形 13">
            <a:hlinkClick r:id="" action="ppaction://hlinkshowjump?jump=nextslide"/>
          </p:cNvPr>
          <p:cNvSpPr/>
          <p:nvPr/>
        </p:nvSpPr>
        <p:spPr>
          <a:xfrm>
            <a:off x="1255123" y="5447212"/>
            <a:ext cx="1783080" cy="82296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草莓</a:t>
            </a:r>
            <a:endParaRPr lang="zh-TW" altLang="en-US" sz="40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9340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14:prism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1 2"/>
          <p:cNvSpPr/>
          <p:nvPr/>
        </p:nvSpPr>
        <p:spPr>
          <a:xfrm>
            <a:off x="3944981" y="1554481"/>
            <a:ext cx="3971109" cy="3605348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230" y="1068025"/>
            <a:ext cx="2963009" cy="457826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680460" y="5447212"/>
            <a:ext cx="1783080" cy="82296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4000" dirty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  <a:endParaRPr lang="zh-TW" altLang="en-US" sz="40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6079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2" name="explode.wav"/>
          </p:stSnd>
        </p:sndAc>
      </p:transition>
    </mc:Choice>
    <mc:Fallback>
      <p:transition spd="slow" advClick="0">
        <p:dissolv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4441372" y="1592307"/>
            <a:ext cx="3866605" cy="2468880"/>
          </a:xfrm>
          <a:prstGeom prst="wedgeEllipseCallout">
            <a:avLst>
              <a:gd name="adj1" fmla="val -66779"/>
              <a:gd name="adj2" fmla="val 31812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487" y="1592307"/>
            <a:ext cx="2733675" cy="424815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680460" y="5447212"/>
            <a:ext cx="1783080" cy="82296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  <a:endParaRPr lang="zh-TW" altLang="en-US" sz="40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05031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drumroll.wav"/>
          </p:stSnd>
        </p:sndAc>
      </p:transition>
    </mc:Choice>
    <mc:Fallback>
      <p:transition spd="slow" advClick="0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22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文鼎甜妞體P</vt:lpstr>
      <vt:lpstr>新細明體</vt:lpstr>
      <vt:lpstr>Arial</vt:lpstr>
      <vt:lpstr>Calibri</vt:lpstr>
      <vt:lpstr>Calibri Light</vt:lpstr>
      <vt:lpstr>Office Theme</vt:lpstr>
      <vt:lpstr>腦筋急轉彎</vt:lpstr>
      <vt:lpstr>請問我愛吃什麼?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13</cp:revision>
  <dcterms:created xsi:type="dcterms:W3CDTF">2019-11-13T00:57:10Z</dcterms:created>
  <dcterms:modified xsi:type="dcterms:W3CDTF">2019-12-04T01:23:48Z</dcterms:modified>
</cp:coreProperties>
</file>