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7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247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472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365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56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3324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51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546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301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87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215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" name="type.wav"/>
          </p:stSnd>
        </p:sndAc>
      </p:transition>
    </mc:Choice>
    <mc:Fallback>
      <p:transition spd="slow" advClick="0">
        <p:sndAc>
          <p:stSnd>
            <p:snd r:embed="rId1" name="typ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B194A-1484-446F-A0B2-DEAB5EFDF4F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F2300-DA66-4BA4-9FCB-6ED9362084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846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13" name="type.wav"/>
          </p:stSnd>
        </p:sndAc>
      </p:transition>
    </mc:Choice>
    <mc:Fallback>
      <p:transition spd="slow" advClick="0">
        <p:sndAc>
          <p:stSnd>
            <p:snd r:embed="rId13" name="typ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FFFF00"/>
            </a:gs>
            <a:gs pos="0">
              <a:srgbClr val="FF0000"/>
            </a:gs>
            <a:gs pos="100000">
              <a:srgbClr val="00B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zh-TW" altLang="en-US" sz="8000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大家來猜一猜</a:t>
            </a:r>
            <a:endParaRPr lang="zh-TW" altLang="en-US" sz="8000" dirty="0">
              <a:ln>
                <a:solidFill>
                  <a:schemeClr val="tx1"/>
                </a:solidFill>
              </a:ln>
              <a:solidFill>
                <a:schemeClr val="accent5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252651" y="5257800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開始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3928947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type.wav"/>
          </p:stSnd>
        </p:sndAc>
      </p:transition>
    </mc:Choice>
    <mc:Fallback>
      <p:transition spd="slow" advClick="0">
        <p:split orient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07027" y="1005206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1"/>
                </a:solidFill>
              </a:rPr>
              <a:t>請問我最喜歡吃什麼</a:t>
            </a:r>
            <a:r>
              <a:rPr lang="en-US" altLang="zh-TW" sz="6600" dirty="0" smtClean="0"/>
              <a:t>?</a:t>
            </a:r>
            <a:endParaRPr lang="zh-TW" altLang="en-US" sz="6600" dirty="0"/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>
            <a:off x="3154679" y="4870267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番茄</a:t>
            </a:r>
            <a:endParaRPr lang="zh-TW" altLang="en-US" sz="8800" dirty="0"/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200503" y="4870267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香蕉</a:t>
            </a:r>
            <a:endParaRPr lang="zh-TW" altLang="en-US" sz="8800" dirty="0"/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0" y="4870267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草莓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338692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cashreg.wav"/>
          </p:stSnd>
        </p:sndAc>
      </p:transition>
    </mc:Choice>
    <mc:Fallback>
      <p:transition spd="med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3226526" y="1436914"/>
            <a:ext cx="4820194" cy="416705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你答錯了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30" y="561704"/>
            <a:ext cx="4245428" cy="5381896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previousslide"/>
          </p:cNvPr>
          <p:cNvSpPr/>
          <p:nvPr/>
        </p:nvSpPr>
        <p:spPr>
          <a:xfrm>
            <a:off x="3252651" y="5257800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在一次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8989102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prestig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245429" y="1841863"/>
            <a:ext cx="3631474" cy="29130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r>
              <a:rPr lang="en-US" altLang="zh-TW" sz="5400" dirty="0" smtClean="0"/>
              <a:t>!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971" y="1384664"/>
            <a:ext cx="3435532" cy="4402182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3246120" y="5267598"/>
            <a:ext cx="2860766" cy="1404257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再</a:t>
            </a:r>
            <a:r>
              <a:rPr lang="zh-TW" altLang="en-US" sz="8800" dirty="0"/>
              <a:t>見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3233585062"/>
      </p:ext>
    </p:extLst>
  </p:cSld>
  <p:clrMapOvr>
    <a:masterClrMapping/>
  </p:clrMapOvr>
  <p:transition spd="med" advClick="0">
    <p:pull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Theme</vt:lpstr>
      <vt:lpstr>大家來猜一猜</vt:lpstr>
      <vt:lpstr>請問我最喜歡吃什麼?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11</cp:revision>
  <dcterms:created xsi:type="dcterms:W3CDTF">2019-11-13T00:57:02Z</dcterms:created>
  <dcterms:modified xsi:type="dcterms:W3CDTF">2019-12-04T01:15:13Z</dcterms:modified>
</cp:coreProperties>
</file>