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FF"/>
    <a:srgbClr val="CC00CC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08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79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01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52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11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43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2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25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10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21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A5E77-F2D0-47CD-8898-A3015ECB60A6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5F157-FAAB-47E5-9891-30AF5ED57D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81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4000">
              <a:srgbClr val="FFFF00"/>
            </a:gs>
            <a:gs pos="100000">
              <a:srgbClr val="CC00C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prstTxWarp prst="textCanDown">
              <a:avLst/>
            </a:prstTxWarp>
            <a:normAutofit/>
          </a:bodyPr>
          <a:lstStyle/>
          <a:p>
            <a:r>
              <a:rPr lang="zh-TW" altLang="en-US" sz="8000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FF99FF"/>
                    </a:gs>
                    <a:gs pos="54000">
                      <a:srgbClr val="0070C0"/>
                    </a:gs>
                    <a:gs pos="100000">
                      <a:srgbClr val="00FF00"/>
                    </a:gs>
                  </a:gsLst>
                  <a:path path="circle">
                    <a:fillToRect l="100000" t="100000"/>
                  </a:path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sz="8000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FF99FF"/>
                  </a:gs>
                  <a:gs pos="54000">
                    <a:srgbClr val="0070C0"/>
                  </a:gs>
                  <a:gs pos="100000">
                    <a:srgbClr val="00FF00"/>
                  </a:gs>
                </a:gsLst>
                <a:path path="circle">
                  <a:fillToRect l="100000" t="100000"/>
                </a:path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811044"/>
            <a:ext cx="6858000" cy="165576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流程圖: 打孔紙帶 5">
            <a:hlinkClick r:id="" action="ppaction://hlinkshowjump?jump=nextslide"/>
          </p:cNvPr>
          <p:cNvSpPr/>
          <p:nvPr/>
        </p:nvSpPr>
        <p:spPr>
          <a:xfrm>
            <a:off x="3394730" y="5466806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GO</a:t>
            </a:r>
            <a:r>
              <a:rPr lang="en-US" altLang="zh-TW" sz="54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5046173"/>
      </p:ext>
    </p:extLst>
  </p:cSld>
  <p:clrMapOvr>
    <a:masterClrMapping/>
  </p:clrMapOvr>
  <p:transition spd="slow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6061" y="1031332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請問我喜歡什麼顏色</a:t>
            </a:r>
            <a:r>
              <a:rPr lang="en-US" altLang="zh-TW" sz="6000" dirty="0" smtClean="0"/>
              <a:t>?</a:t>
            </a:r>
            <a:endParaRPr lang="zh-TW" altLang="en-US" sz="6000" dirty="0"/>
          </a:p>
        </p:txBody>
      </p:sp>
      <p:sp>
        <p:nvSpPr>
          <p:cNvPr id="7" name="流程圖: 打孔紙帶 6">
            <a:hlinkClick r:id="" action="ppaction://hlinkshowjump?jump=nextslide"/>
          </p:cNvPr>
          <p:cNvSpPr/>
          <p:nvPr/>
        </p:nvSpPr>
        <p:spPr>
          <a:xfrm>
            <a:off x="3473107" y="2828108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黑色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9" name="流程圖: 打孔紙帶 8">
            <a:hlinkClick r:id="" action="ppaction://hlinkshowjump?jump=nextslide"/>
          </p:cNvPr>
          <p:cNvSpPr/>
          <p:nvPr/>
        </p:nvSpPr>
        <p:spPr>
          <a:xfrm>
            <a:off x="6528183" y="4261878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紫色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流程圖: 打孔紙帶 9">
            <a:hlinkClick r:id="rId4" action="ppaction://hlinksldjump"/>
          </p:cNvPr>
          <p:cNvSpPr/>
          <p:nvPr/>
        </p:nvSpPr>
        <p:spPr>
          <a:xfrm>
            <a:off x="550273" y="4261877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白色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5945546"/>
      </p:ext>
    </p:extLst>
  </p:cSld>
  <p:clrMapOvr>
    <a:masterClrMapping/>
  </p:clrMapOvr>
  <p:transition spd="slow">
    <p:wheel spokes="1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840480" y="535576"/>
            <a:ext cx="4193177" cy="4101737"/>
          </a:xfrm>
          <a:prstGeom prst="irregularSeal1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答錯了</a:t>
            </a:r>
            <a:r>
              <a:rPr lang="en-US" altLang="zh-TW" sz="5400" dirty="0" smtClean="0">
                <a:solidFill>
                  <a:schemeClr val="tx1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!</a:t>
            </a:r>
          </a:p>
          <a:p>
            <a:pPr algn="ctr"/>
            <a:r>
              <a:rPr lang="en-US" altLang="zh-TW" sz="5400" dirty="0" smtClean="0">
                <a:solidFill>
                  <a:schemeClr val="tx1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TOT</a:t>
            </a:r>
            <a:endParaRPr lang="zh-TW" altLang="en-US" sz="5400" dirty="0">
              <a:solidFill>
                <a:schemeClr val="tx1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6" y="782682"/>
            <a:ext cx="3566160" cy="5510213"/>
          </a:xfrm>
          <a:prstGeom prst="rect">
            <a:avLst/>
          </a:prstGeom>
        </p:spPr>
      </p:pic>
      <p:sp>
        <p:nvSpPr>
          <p:cNvPr id="5" name="流程圖: 打孔紙帶 4">
            <a:hlinkClick r:id="" action="ppaction://hlinkshowjump?jump=previousslide"/>
          </p:cNvPr>
          <p:cNvSpPr/>
          <p:nvPr/>
        </p:nvSpPr>
        <p:spPr>
          <a:xfrm>
            <a:off x="3708238" y="5335074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3175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bomb.wav"/>
          </p:stSnd>
        </p:sndAc>
      </p:transition>
    </mc:Choice>
    <mc:Fallback>
      <p:transition spd="slow">
        <p:dissolv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3918857" y="1188720"/>
            <a:ext cx="4313473" cy="2890027"/>
          </a:xfrm>
          <a:prstGeom prst="wedgeEllipseCallout">
            <a:avLst/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</a:schemeClr>
              </a:gs>
              <a:gs pos="56000">
                <a:schemeClr val="accent4">
                  <a:lumMod val="40000"/>
                  <a:lumOff val="60000"/>
                </a:schemeClr>
              </a:gs>
              <a:gs pos="100000">
                <a:srgbClr val="FF99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5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8720"/>
            <a:ext cx="4552950" cy="5067300"/>
          </a:xfrm>
          <a:prstGeom prst="rect">
            <a:avLst/>
          </a:prstGeom>
        </p:spPr>
      </p:pic>
      <p:sp>
        <p:nvSpPr>
          <p:cNvPr id="6" name="流程圖: 打孔紙帶 5">
            <a:hlinkClick r:id="" action="ppaction://hlinkshowjump?jump=endshow"/>
          </p:cNvPr>
          <p:cNvSpPr/>
          <p:nvPr/>
        </p:nvSpPr>
        <p:spPr>
          <a:xfrm>
            <a:off x="3394730" y="5466806"/>
            <a:ext cx="2054578" cy="1204927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4494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24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文鼎中廣告體</vt:lpstr>
      <vt:lpstr>文鼎甜妞體P</vt:lpstr>
      <vt:lpstr>新細明體</vt:lpstr>
      <vt:lpstr>Arial</vt:lpstr>
      <vt:lpstr>Calibri</vt:lpstr>
      <vt:lpstr>Calibri Light</vt:lpstr>
      <vt:lpstr>Office 佈景主題</vt:lpstr>
      <vt:lpstr>腦筋急轉彎</vt:lpstr>
      <vt:lpstr>請問我喜歡什麼顏色?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14</cp:revision>
  <dcterms:created xsi:type="dcterms:W3CDTF">2019-11-13T00:56:58Z</dcterms:created>
  <dcterms:modified xsi:type="dcterms:W3CDTF">2019-12-04T01:23:18Z</dcterms:modified>
</cp:coreProperties>
</file>