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CC"/>
    <a:srgbClr val="FFFF99"/>
    <a:srgbClr val="FFFF66"/>
    <a:srgbClr val="FFFF00"/>
    <a:srgbClr val="CC00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B058-D37C-481C-9D5C-B692F9ECD1A1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B3AD-9337-4344-8110-17F415D293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1624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B058-D37C-481C-9D5C-B692F9ECD1A1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B3AD-9337-4344-8110-17F415D293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9860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B058-D37C-481C-9D5C-B692F9ECD1A1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B3AD-9337-4344-8110-17F415D293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4513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B058-D37C-481C-9D5C-B692F9ECD1A1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B3AD-9337-4344-8110-17F415D293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0924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B058-D37C-481C-9D5C-B692F9ECD1A1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B3AD-9337-4344-8110-17F415D293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0990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B058-D37C-481C-9D5C-B692F9ECD1A1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B3AD-9337-4344-8110-17F415D293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4567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B058-D37C-481C-9D5C-B692F9ECD1A1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B3AD-9337-4344-8110-17F415D293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534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B058-D37C-481C-9D5C-B692F9ECD1A1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B3AD-9337-4344-8110-17F415D293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9026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B058-D37C-481C-9D5C-B692F9ECD1A1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B3AD-9337-4344-8110-17F415D293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644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B058-D37C-481C-9D5C-B692F9ECD1A1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B3AD-9337-4344-8110-17F415D293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41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B058-D37C-481C-9D5C-B692F9ECD1A1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B3AD-9337-4344-8110-17F415D293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3731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4B058-D37C-481C-9D5C-B692F9ECD1A1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5B3AD-9337-4344-8110-17F415D293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33349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rgbClr val="CC00FF"/>
            </a:gs>
            <a:gs pos="39000">
              <a:srgbClr val="00B0F0"/>
            </a:gs>
            <a:gs pos="67000">
              <a:srgbClr val="FFC000"/>
            </a:gs>
            <a:gs pos="97000">
              <a:srgbClr val="FF00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971164"/>
            <a:ext cx="7772400" cy="2387600"/>
          </a:xfrm>
        </p:spPr>
        <p:txBody>
          <a:bodyPr>
            <a:prstTxWarp prst="textDeflate">
              <a:avLst/>
            </a:prstTxWarp>
            <a:normAutofit/>
          </a:bodyPr>
          <a:lstStyle/>
          <a:p>
            <a:r>
              <a:rPr lang="zh-TW" altLang="en-US" sz="9600" b="1" dirty="0" smtClean="0">
                <a:ln w="10160">
                  <a:solidFill>
                    <a:schemeClr val="accent5"/>
                  </a:solidFill>
                  <a:prstDash val="solid"/>
                </a:ln>
                <a:gradFill>
                  <a:gsLst>
                    <a:gs pos="81000">
                      <a:srgbClr val="CC00FF"/>
                    </a:gs>
                    <a:gs pos="51000">
                      <a:srgbClr val="00B0F0"/>
                    </a:gs>
                    <a:gs pos="26000">
                      <a:srgbClr val="FFC000"/>
                    </a:gs>
                  </a:gsLst>
                  <a:path path="circle">
                    <a:fillToRect l="100000" t="100000"/>
                  </a:path>
                </a:gra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腦筋急轉彎</a:t>
            </a:r>
            <a:endParaRPr lang="zh-TW" altLang="en-US" sz="9600" b="1" dirty="0">
              <a:ln w="10160">
                <a:solidFill>
                  <a:schemeClr val="accent5"/>
                </a:solidFill>
                <a:prstDash val="solid"/>
              </a:ln>
              <a:gradFill>
                <a:gsLst>
                  <a:gs pos="81000">
                    <a:srgbClr val="CC00FF"/>
                  </a:gs>
                  <a:gs pos="51000">
                    <a:srgbClr val="00B0F0"/>
                  </a:gs>
                  <a:gs pos="26000">
                    <a:srgbClr val="FFC000"/>
                  </a:gs>
                </a:gsLst>
                <a:path path="circle">
                  <a:fillToRect l="100000" t="100000"/>
                </a:path>
              </a:gra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b="1" dirty="0"/>
          </a:p>
        </p:txBody>
      </p:sp>
      <p:sp>
        <p:nvSpPr>
          <p:cNvPr id="4" name="波浪 3">
            <a:hlinkClick r:id="" action="ppaction://hlinkshowjump?jump=nextslide"/>
          </p:cNvPr>
          <p:cNvSpPr/>
          <p:nvPr/>
        </p:nvSpPr>
        <p:spPr>
          <a:xfrm>
            <a:off x="3128554" y="4429919"/>
            <a:ext cx="2886892" cy="1854925"/>
          </a:xfrm>
          <a:prstGeom prst="wave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Go!</a:t>
            </a:r>
          </a:p>
        </p:txBody>
      </p:sp>
    </p:spTree>
    <p:extLst>
      <p:ext uri="{BB962C8B-B14F-4D97-AF65-F5344CB8AC3E}">
        <p14:creationId xmlns:p14="http://schemas.microsoft.com/office/powerpoint/2010/main" val="932094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4218" y="534943"/>
            <a:ext cx="7315200" cy="1751057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zh-TW" altLang="en-US" sz="7200" dirty="0" smtClean="0">
                <a:solidFill>
                  <a:schemeClr val="accent1">
                    <a:lumMod val="75000"/>
                  </a:schemeClr>
                </a:solidFill>
              </a:rPr>
              <a:t>請問我在想什</a:t>
            </a:r>
            <a:r>
              <a:rPr lang="zh-TW" altLang="en-US" sz="7200" dirty="0">
                <a:solidFill>
                  <a:schemeClr val="accent1">
                    <a:lumMod val="75000"/>
                  </a:schemeClr>
                </a:solidFill>
              </a:rPr>
              <a:t>麼</a:t>
            </a:r>
            <a:r>
              <a:rPr lang="en-US" altLang="zh-TW" sz="72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zh-TW" altLang="en-US" sz="7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波浪 2">
            <a:hlinkClick r:id="" action="ppaction://hlinkshowjump?jump=lastslide"/>
          </p:cNvPr>
          <p:cNvSpPr/>
          <p:nvPr/>
        </p:nvSpPr>
        <p:spPr>
          <a:xfrm>
            <a:off x="587828" y="3046628"/>
            <a:ext cx="2436223" cy="1556089"/>
          </a:xfrm>
          <a:prstGeom prst="wave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貓熊</a:t>
            </a:r>
            <a:endParaRPr lang="zh-TW" altLang="en-US" sz="66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4" name="波浪 3">
            <a:hlinkClick r:id="" action="ppaction://hlinkshowjump?jump=nextslide"/>
          </p:cNvPr>
          <p:cNvSpPr/>
          <p:nvPr/>
        </p:nvSpPr>
        <p:spPr>
          <a:xfrm>
            <a:off x="3317965" y="4307997"/>
            <a:ext cx="2527663" cy="1556089"/>
          </a:xfrm>
          <a:prstGeom prst="wave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雞</a:t>
            </a:r>
            <a:r>
              <a:rPr lang="zh-TW" altLang="en-US" sz="6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排</a:t>
            </a:r>
            <a:endParaRPr lang="zh-TW" altLang="en-US" sz="66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5" name="波浪 4">
            <a:hlinkClick r:id="" action="ppaction://hlinkshowjump?jump=nextslide"/>
          </p:cNvPr>
          <p:cNvSpPr/>
          <p:nvPr/>
        </p:nvSpPr>
        <p:spPr>
          <a:xfrm>
            <a:off x="6139542" y="3046628"/>
            <a:ext cx="2553789" cy="1705508"/>
          </a:xfrm>
          <a:prstGeom prst="wave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珍</a:t>
            </a:r>
            <a:r>
              <a:rPr lang="zh-TW" altLang="en-US" sz="6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奶</a:t>
            </a:r>
          </a:p>
        </p:txBody>
      </p:sp>
    </p:spTree>
    <p:extLst>
      <p:ext uri="{BB962C8B-B14F-4D97-AF65-F5344CB8AC3E}">
        <p14:creationId xmlns:p14="http://schemas.microsoft.com/office/powerpoint/2010/main" val="1931421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coin.wav"/>
          </p:stSnd>
        </p:sndAc>
      </p:transition>
    </mc:Choice>
    <mc:Fallback>
      <p:transition spd="slow" advClick="0">
        <p:circl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4000">
              <a:schemeClr val="bg1">
                <a:lumMod val="85000"/>
                <a:lumOff val="15000"/>
              </a:schemeClr>
            </a:gs>
            <a:gs pos="83000">
              <a:schemeClr val="bg1">
                <a:lumMod val="75000"/>
                <a:lumOff val="25000"/>
              </a:schemeClr>
            </a:gs>
            <a:gs pos="100000">
              <a:schemeClr val="bg1">
                <a:lumMod val="50000"/>
                <a:lumOff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4101738" y="235132"/>
            <a:ext cx="4676503" cy="4519748"/>
          </a:xfrm>
          <a:prstGeom prst="irregularSeal1">
            <a:avLst/>
          </a:prstGeom>
          <a:gradFill>
            <a:gsLst>
              <a:gs pos="0">
                <a:srgbClr val="FF3300"/>
              </a:gs>
              <a:gs pos="50000">
                <a:srgbClr val="FF3300"/>
              </a:gs>
              <a:gs pos="100000">
                <a:srgbClr val="FF0000"/>
              </a:gs>
            </a:gsLst>
          </a:gradFill>
          <a:ln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可惡</a:t>
            </a:r>
            <a:r>
              <a:rPr lang="en-US" altLang="zh-TW" sz="2800" dirty="0" smtClean="0"/>
              <a:t>!</a:t>
            </a:r>
            <a:r>
              <a:rPr lang="zh-TW" altLang="en-US" sz="2800" dirty="0" smtClean="0"/>
              <a:t>竟然錯了</a:t>
            </a:r>
            <a:r>
              <a:rPr lang="en-US" altLang="zh-TW" sz="2800" dirty="0" smtClean="0"/>
              <a:t>!</a:t>
            </a:r>
            <a:endParaRPr lang="zh-TW" altLang="en-US" sz="2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96" y="1166131"/>
            <a:ext cx="3952058" cy="4614183"/>
          </a:xfrm>
          <a:prstGeom prst="rect">
            <a:avLst/>
          </a:prstGeom>
        </p:spPr>
      </p:pic>
      <p:sp>
        <p:nvSpPr>
          <p:cNvPr id="5" name="波浪 4">
            <a:hlinkClick r:id="" action="ppaction://hlinkshowjump?jump=previousslide"/>
          </p:cNvPr>
          <p:cNvSpPr/>
          <p:nvPr/>
        </p:nvSpPr>
        <p:spPr>
          <a:xfrm>
            <a:off x="3050177" y="5130708"/>
            <a:ext cx="2671353" cy="1580605"/>
          </a:xfrm>
          <a:prstGeom prst="wave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重來</a:t>
            </a:r>
            <a:endParaRPr lang="zh-TW" altLang="en-US" sz="66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96412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39000">
              <a:srgbClr val="FFFF66"/>
            </a:gs>
            <a:gs pos="76000">
              <a:srgbClr val="FFFF99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444137" y="300988"/>
            <a:ext cx="3866606" cy="3304903"/>
          </a:xfrm>
          <a:prstGeom prst="wedgeEllipseCallout">
            <a:avLst>
              <a:gd name="adj1" fmla="val 48762"/>
              <a:gd name="adj2" fmla="val 46294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/>
              <a:t>YA!</a:t>
            </a:r>
          </a:p>
          <a:p>
            <a:pPr algn="ctr"/>
            <a:r>
              <a:rPr lang="zh-TW" altLang="en-US" sz="4400" dirty="0" smtClean="0"/>
              <a:t>我答對了</a:t>
            </a:r>
            <a:r>
              <a:rPr lang="en-US" altLang="zh-TW" sz="4400" dirty="0"/>
              <a:t>!</a:t>
            </a:r>
            <a:endParaRPr lang="zh-TW" altLang="en-US" sz="4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4323" y="1679120"/>
            <a:ext cx="4552950" cy="5067300"/>
          </a:xfrm>
          <a:prstGeom prst="rect">
            <a:avLst/>
          </a:prstGeom>
        </p:spPr>
      </p:pic>
      <p:sp>
        <p:nvSpPr>
          <p:cNvPr id="4" name="波浪 3">
            <a:hlinkClick r:id="" action="ppaction://hlinkshowjump?jump=endshow"/>
          </p:cNvPr>
          <p:cNvSpPr/>
          <p:nvPr/>
        </p:nvSpPr>
        <p:spPr>
          <a:xfrm>
            <a:off x="1397725" y="4670514"/>
            <a:ext cx="2582906" cy="1588204"/>
          </a:xfrm>
          <a:prstGeom prst="wave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3161255953"/>
      </p:ext>
    </p:extLst>
  </p:cSld>
  <p:clrMapOvr>
    <a:masterClrMapping/>
  </p:clrMapOvr>
  <p:transition spd="slow" advClick="0">
    <p:comb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31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清松手寫體2</vt:lpstr>
      <vt:lpstr>新細明體</vt:lpstr>
      <vt:lpstr>Arial</vt:lpstr>
      <vt:lpstr>Calibri</vt:lpstr>
      <vt:lpstr>Calibri Light</vt:lpstr>
      <vt:lpstr>Office Theme</vt:lpstr>
      <vt:lpstr>腦筋急轉彎</vt:lpstr>
      <vt:lpstr> 請問我在想什麼?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2019-11-13T00:56:57Z</dcterms:created>
  <dcterms:modified xsi:type="dcterms:W3CDTF">2019-12-04T01:25:33Z</dcterms:modified>
</cp:coreProperties>
</file>