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688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7817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898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4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847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026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497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087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051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361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191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F7785-D188-4353-AF9F-0F904DCCC52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279FF-30A3-4922-B51F-1DF340254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635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92D050"/>
            </a:gs>
            <a:gs pos="100000">
              <a:srgbClr val="7030A0"/>
            </a:gs>
            <a:gs pos="57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22962"/>
            <a:ext cx="7772400" cy="1881049"/>
          </a:xfrm>
          <a:noFill/>
        </p:spPr>
        <p:txBody>
          <a:bodyPr>
            <a:prstTxWarp prst="textDeflate">
              <a:avLst/>
            </a:prstTxWarp>
            <a:normAutofit/>
            <a:scene3d>
              <a:camera prst="perspectiveRight"/>
              <a:lightRig rig="threePt" dir="t"/>
            </a:scene3d>
          </a:bodyPr>
          <a:lstStyle/>
          <a:p>
            <a:r>
              <a:rPr lang="zh-TW" altLang="en-US" sz="8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  <a:endParaRPr lang="zh-TW" altLang="en-US" sz="8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83280" y="5257800"/>
            <a:ext cx="2377440" cy="1084217"/>
          </a:xfrm>
          <a:prstGeom prst="roundRect">
            <a:avLst/>
          </a:prstGeom>
          <a:gradFill>
            <a:gsLst>
              <a:gs pos="7000">
                <a:srgbClr val="FFC000"/>
              </a:gs>
              <a:gs pos="100000">
                <a:srgbClr val="00B050"/>
              </a:gs>
              <a:gs pos="57000">
                <a:srgbClr val="FFFF0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</a:rPr>
              <a:t>開始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24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請問我最喜歡吃的水果是</a:t>
            </a:r>
            <a:r>
              <a:rPr lang="zh-TW" altLang="en-US" dirty="0" smtClean="0">
                <a:solidFill>
                  <a:srgbClr val="00B0F0"/>
                </a:solidFill>
              </a:rPr>
              <a:t>什麼</a:t>
            </a:r>
            <a:r>
              <a:rPr lang="en-US" altLang="zh-TW" dirty="0" smtClean="0">
                <a:solidFill>
                  <a:srgbClr val="00B0F0"/>
                </a:solidFill>
              </a:rPr>
              <a:t>?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28650" y="4890678"/>
            <a:ext cx="2377440" cy="1084217"/>
          </a:xfrm>
          <a:prstGeom prst="roundRect">
            <a:avLst/>
          </a:prstGeom>
          <a:gradFill>
            <a:gsLst>
              <a:gs pos="7000">
                <a:srgbClr val="FFC000"/>
              </a:gs>
              <a:gs pos="100000">
                <a:srgbClr val="00B050"/>
              </a:gs>
              <a:gs pos="57000">
                <a:srgbClr val="FFFF0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solidFill>
                  <a:schemeClr val="bg1"/>
                </a:solidFill>
              </a:rPr>
              <a:t>蘋</a:t>
            </a:r>
            <a:r>
              <a:rPr lang="zh-TW" altLang="en-US" sz="3600" smtClean="0">
                <a:solidFill>
                  <a:schemeClr val="bg1"/>
                </a:solidFill>
              </a:rPr>
              <a:t>果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3540850" y="4890678"/>
            <a:ext cx="2277292" cy="1098095"/>
          </a:xfrm>
          <a:prstGeom prst="roundRect">
            <a:avLst/>
          </a:prstGeom>
          <a:gradFill>
            <a:gsLst>
              <a:gs pos="7000">
                <a:srgbClr val="FFC000"/>
              </a:gs>
              <a:gs pos="100000">
                <a:srgbClr val="00B050"/>
              </a:gs>
              <a:gs pos="57000">
                <a:srgbClr val="FFFF0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</a:rPr>
              <a:t>芒</a:t>
            </a:r>
            <a:r>
              <a:rPr lang="zh-TW" altLang="en-US" sz="3600" dirty="0">
                <a:solidFill>
                  <a:schemeClr val="bg1"/>
                </a:solidFill>
              </a:rPr>
              <a:t>果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352903" y="4890678"/>
            <a:ext cx="2377440" cy="1084217"/>
          </a:xfrm>
          <a:prstGeom prst="roundRect">
            <a:avLst/>
          </a:prstGeom>
          <a:gradFill>
            <a:gsLst>
              <a:gs pos="7000">
                <a:srgbClr val="FFC000"/>
              </a:gs>
              <a:gs pos="100000">
                <a:srgbClr val="00B050"/>
              </a:gs>
              <a:gs pos="57000">
                <a:srgbClr val="FFFF0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</a:rPr>
              <a:t>西</a:t>
            </a:r>
            <a:r>
              <a:rPr lang="zh-TW" altLang="en-US" sz="3600" dirty="0">
                <a:solidFill>
                  <a:schemeClr val="bg1"/>
                </a:solidFill>
              </a:rPr>
              <a:t>瓜</a:t>
            </a:r>
          </a:p>
        </p:txBody>
      </p:sp>
    </p:spTree>
    <p:extLst>
      <p:ext uri="{BB962C8B-B14F-4D97-AF65-F5344CB8AC3E}">
        <p14:creationId xmlns:p14="http://schemas.microsoft.com/office/powerpoint/2010/main" val="1675612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breeze.wav"/>
          </p:stSnd>
        </p:sndAc>
      </p:transition>
    </mc:Choice>
    <mc:Fallback>
      <p:transition spd="slow" advClick="0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058091" y="1025434"/>
            <a:ext cx="4297680" cy="3174274"/>
          </a:xfrm>
          <a:prstGeom prst="irregularSeal2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答錯了</a:t>
            </a:r>
            <a:r>
              <a:rPr lang="en-US" altLang="zh-TW" sz="40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!</a:t>
            </a:r>
            <a:endParaRPr lang="zh-TW" altLang="en-US" sz="40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348" y="1726745"/>
            <a:ext cx="3638550" cy="424815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2873828" y="4890678"/>
            <a:ext cx="2377440" cy="1084217"/>
          </a:xfrm>
          <a:prstGeom prst="roundRect">
            <a:avLst/>
          </a:prstGeom>
          <a:gradFill>
            <a:gsLst>
              <a:gs pos="7000">
                <a:srgbClr val="FFC000"/>
              </a:gs>
              <a:gs pos="100000">
                <a:srgbClr val="00B050"/>
              </a:gs>
              <a:gs pos="57000">
                <a:srgbClr val="FFFF0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</a:rPr>
              <a:t>重來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818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503317" y="470263"/>
            <a:ext cx="3422469" cy="2495006"/>
          </a:xfrm>
          <a:prstGeom prst="wedgeRoundRectCallout">
            <a:avLst>
              <a:gd name="adj1" fmla="val -604"/>
              <a:gd name="adj2" fmla="val 7297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203" y="1712867"/>
            <a:ext cx="3733800" cy="506730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808514" y="4851490"/>
            <a:ext cx="2377440" cy="1084217"/>
          </a:xfrm>
          <a:prstGeom prst="roundRect">
            <a:avLst/>
          </a:prstGeom>
          <a:gradFill>
            <a:gsLst>
              <a:gs pos="7000">
                <a:srgbClr val="FFC000"/>
              </a:gs>
              <a:gs pos="100000">
                <a:srgbClr val="00B050"/>
              </a:gs>
              <a:gs pos="57000">
                <a:srgbClr val="FFFF0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</a:rPr>
              <a:t>再見</a:t>
            </a:r>
            <a:r>
              <a:rPr lang="en-US" altLang="zh-TW" sz="3600" dirty="0" smtClean="0">
                <a:solidFill>
                  <a:schemeClr val="bg1"/>
                </a:solidFill>
              </a:rPr>
              <a:t>!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250671"/>
      </p:ext>
    </p:extLst>
  </p:cSld>
  <p:clrMapOvr>
    <a:masterClrMapping/>
  </p:clrMapOvr>
  <p:transition spd="slow" advClick="0">
    <p:comb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文鼎粗廣告體</vt:lpstr>
      <vt:lpstr>新細明體</vt:lpstr>
      <vt:lpstr>Arial</vt:lpstr>
      <vt:lpstr>Calibri</vt:lpstr>
      <vt:lpstr>Calibri Light</vt:lpstr>
      <vt:lpstr>Office Theme</vt:lpstr>
      <vt:lpstr>腦筋急轉彎</vt:lpstr>
      <vt:lpstr>請問我最喜歡吃的水果是什麼?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腦筋及</dc:title>
  <dc:creator>Windows 使用者</dc:creator>
  <cp:lastModifiedBy>Windows 使用者</cp:lastModifiedBy>
  <cp:revision>11</cp:revision>
  <dcterms:created xsi:type="dcterms:W3CDTF">2019-11-13T00:57:03Z</dcterms:created>
  <dcterms:modified xsi:type="dcterms:W3CDTF">2019-12-04T01:13:26Z</dcterms:modified>
</cp:coreProperties>
</file>