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17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738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780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356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239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81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2406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752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21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193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75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9050D-F749-4972-9C5E-3AF8616864BE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5F1A5-F4D1-41BB-99AA-279CE7DF02B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510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4000">
              <a:schemeClr val="accent1">
                <a:lumMod val="45000"/>
                <a:lumOff val="55000"/>
              </a:schemeClr>
            </a:gs>
            <a:gs pos="100000">
              <a:srgbClr val="92D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1" y="-432117"/>
            <a:ext cx="7635240" cy="2822620"/>
          </a:xfrm>
          <a:noFill/>
        </p:spPr>
        <p:txBody>
          <a:bodyPr>
            <a:normAutofit/>
            <a:scene3d>
              <a:camera prst="perspectiveAbove"/>
              <a:lightRig rig="threePt" dir="t"/>
            </a:scene3d>
          </a:bodyPr>
          <a:lstStyle/>
          <a:p>
            <a:r>
              <a:rPr lang="zh-TW" altLang="en-US" sz="9600" b="1" dirty="0" smtClean="0">
                <a:ln w="6600">
                  <a:solidFill>
                    <a:srgbClr val="7030A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腦筋急轉彎</a:t>
            </a:r>
            <a:endParaRPr lang="zh-TW" altLang="en-US" sz="9600" b="1" dirty="0">
              <a:ln w="6600">
                <a:solidFill>
                  <a:srgbClr val="7030A0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2874" y="5594125"/>
            <a:ext cx="2364377" cy="96665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0055350"/>
      </p:ext>
    </p:extLst>
  </p:cSld>
  <p:clrMapOvr>
    <a:masterClrMapping/>
  </p:clrMapOvr>
  <p:transition spd="slow" advClick="0">
    <p:wipe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627018"/>
            <a:ext cx="7886700" cy="1058091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sz="4800" dirty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最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討厭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吃的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水</a:t>
            </a:r>
            <a:r>
              <a:rPr lang="zh-TW" altLang="en-US" sz="4800" dirty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果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是</a:t>
            </a:r>
            <a:r>
              <a:rPr lang="zh-TW" alt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什麼</a:t>
            </a:r>
            <a:r>
              <a:rPr lang="en-US" altLang="zh-TW" sz="48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sz="4800" dirty="0">
              <a:solidFill>
                <a:schemeClr val="bg1">
                  <a:lumMod val="95000"/>
                  <a:lumOff val="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422774" y="3692999"/>
            <a:ext cx="2364377" cy="96665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蘋果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209925" y="3644535"/>
            <a:ext cx="2364377" cy="96665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哈密瓜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圓角矩形 7">
            <a:hlinkClick r:id="" action="ppaction://hlinkshowjump?jump=lastslide"/>
          </p:cNvPr>
          <p:cNvSpPr/>
          <p:nvPr/>
        </p:nvSpPr>
        <p:spPr>
          <a:xfrm>
            <a:off x="6150973" y="3692999"/>
            <a:ext cx="2364377" cy="86972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芒果</a:t>
            </a:r>
            <a:endParaRPr lang="zh-TW" altLang="en-US" sz="4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8160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705394" y="1306285"/>
            <a:ext cx="4219303" cy="373597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</a:t>
            </a:r>
            <a:r>
              <a:rPr lang="zh-TW" altLang="en-US" sz="4000" dirty="0"/>
              <a:t>錯</a:t>
            </a:r>
            <a:r>
              <a:rPr lang="zh-TW" altLang="en-US" sz="4000" dirty="0" smtClean="0"/>
              <a:t>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697" y="1670685"/>
            <a:ext cx="3638550" cy="4248150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2984863" y="5316584"/>
            <a:ext cx="2364377" cy="96665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5151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矩形圖說文字 3"/>
          <p:cNvSpPr/>
          <p:nvPr/>
        </p:nvSpPr>
        <p:spPr>
          <a:xfrm>
            <a:off x="5303520" y="418012"/>
            <a:ext cx="3840480" cy="2599508"/>
          </a:xfrm>
          <a:prstGeom prst="wedgeRectCallout">
            <a:avLst>
              <a:gd name="adj1" fmla="val -63350"/>
              <a:gd name="adj2" fmla="val 599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/>
              <a:t>答對了</a:t>
            </a:r>
            <a:r>
              <a:rPr lang="en-US" altLang="zh-TW" sz="4000" dirty="0" smtClean="0"/>
              <a:t>!</a:t>
            </a:r>
            <a:endParaRPr lang="zh-TW" altLang="en-US" sz="4000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48" y="1408547"/>
            <a:ext cx="4262029" cy="4743513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5695406" y="4310743"/>
            <a:ext cx="2364377" cy="96665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4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7792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Theme</vt:lpstr>
      <vt:lpstr>腦筋急轉彎</vt:lpstr>
      <vt:lpstr>請我最討厭吃的水果是什麼?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腦經急</dc:title>
  <dc:creator>Windows 使用者</dc:creator>
  <cp:lastModifiedBy>Windows 使用者</cp:lastModifiedBy>
  <cp:revision>11</cp:revision>
  <dcterms:created xsi:type="dcterms:W3CDTF">2019-11-13T00:57:02Z</dcterms:created>
  <dcterms:modified xsi:type="dcterms:W3CDTF">2019-12-04T01:14:44Z</dcterms:modified>
</cp:coreProperties>
</file>