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6EF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9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86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01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163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09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433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10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876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6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03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03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4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61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07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89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3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96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BAC9D5-86A0-4874-AFE8-006C60064F74}" type="datetimeFigureOut">
              <a:rPr lang="zh-TW" altLang="en-US" smtClean="0"/>
              <a:t>2019/12/4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FC5D02-AB16-4D98-B71F-2727E232F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9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F5E4F1"/>
            </a:gs>
            <a:gs pos="44000">
              <a:schemeClr val="bg1">
                <a:lumMod val="95000"/>
              </a:schemeClr>
            </a:gs>
            <a:gs pos="42000">
              <a:srgbClr val="FAC6EF"/>
            </a:gs>
            <a:gs pos="0">
              <a:schemeClr val="bg1">
                <a:lumMod val="95000"/>
              </a:schemeClr>
            </a:gs>
            <a:gs pos="93000">
              <a:srgbClr val="D8E3FB"/>
            </a:gs>
            <a:gs pos="21000">
              <a:srgbClr val="FAC6EF"/>
            </a:gs>
            <a:gs pos="11000">
              <a:schemeClr val="accent1">
                <a:lumMod val="40000"/>
                <a:lumOff val="60000"/>
              </a:schemeClr>
            </a:gs>
            <a:gs pos="30000">
              <a:srgbClr val="CCECFF"/>
            </a:gs>
            <a:gs pos="63000">
              <a:schemeClr val="tx1"/>
            </a:gs>
            <a:gs pos="78000">
              <a:srgbClr val="FAC6E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4949" y="1"/>
            <a:ext cx="8190411" cy="2286000"/>
          </a:xfrm>
          <a:noFill/>
        </p:spPr>
        <p:txBody>
          <a:bodyPr>
            <a:normAutofit/>
          </a:bodyPr>
          <a:lstStyle/>
          <a:p>
            <a:r>
              <a:rPr lang="zh-TW" altLang="en-US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腦筋急轉彎 </a:t>
            </a:r>
            <a:endParaRPr lang="zh-TW" altLang="en-US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圓角矩形 3">
            <a:hlinkClick r:id="" action="ppaction://hlinkshowjump?jump=nextslide"/>
          </p:cNvPr>
          <p:cNvSpPr/>
          <p:nvPr/>
        </p:nvSpPr>
        <p:spPr>
          <a:xfrm>
            <a:off x="3566160" y="5589442"/>
            <a:ext cx="1867988" cy="8752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FFF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開始</a:t>
            </a:r>
            <a:endParaRPr lang="zh-TW" altLang="en-US" sz="4000" dirty="0">
              <a:solidFill>
                <a:srgbClr val="FFFFFF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0540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  <p:sndAc>
          <p:stSnd>
            <p:snd r:embed="rId2" name="type.wav"/>
          </p:stSnd>
        </p:sndAc>
      </p:transition>
    </mc:Choice>
    <mc:Fallback>
      <p:transition spd="slow" advClick="0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0525" y="627017"/>
            <a:ext cx="7471955" cy="2651759"/>
          </a:xfrm>
        </p:spPr>
        <p:txBody>
          <a:bodyPr/>
          <a:lstStyle/>
          <a:p>
            <a:r>
              <a:rPr lang="zh-TW" altLang="en-US" dirty="0" smtClean="0"/>
              <a:t>請問我喜歡的動物是什麼？</a:t>
            </a:r>
            <a:endParaRPr lang="zh-TW" altLang="en-US" dirty="0"/>
          </a:p>
        </p:txBody>
      </p:sp>
      <p:sp>
        <p:nvSpPr>
          <p:cNvPr id="4" name="圓角矩形 3">
            <a:hlinkClick r:id="" action="ppaction://hlinkshowjump?jump=nextslide"/>
          </p:cNvPr>
          <p:cNvSpPr/>
          <p:nvPr/>
        </p:nvSpPr>
        <p:spPr>
          <a:xfrm>
            <a:off x="940525" y="4152528"/>
            <a:ext cx="1867988" cy="8752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AC6E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貓</a:t>
            </a:r>
            <a:endParaRPr lang="zh-TW" altLang="en-US" sz="4000" dirty="0">
              <a:solidFill>
                <a:srgbClr val="FAC6EF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5" name="圓角矩形 4">
            <a:hlinkClick r:id="" action="ppaction://hlinkshowjump?jump=nextslide"/>
          </p:cNvPr>
          <p:cNvSpPr/>
          <p:nvPr/>
        </p:nvSpPr>
        <p:spPr>
          <a:xfrm>
            <a:off x="3579223" y="4152528"/>
            <a:ext cx="1867988" cy="8752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rgbClr val="FAC6E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狗</a:t>
            </a:r>
          </a:p>
        </p:txBody>
      </p:sp>
      <p:sp>
        <p:nvSpPr>
          <p:cNvPr id="6" name="圓角矩形 5">
            <a:hlinkClick r:id="" action="ppaction://hlinkshowjump?jump=lastslide"/>
          </p:cNvPr>
          <p:cNvSpPr/>
          <p:nvPr/>
        </p:nvSpPr>
        <p:spPr>
          <a:xfrm>
            <a:off x="6217921" y="4157599"/>
            <a:ext cx="1867988" cy="8752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AC6E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都</a:t>
            </a:r>
            <a:r>
              <a:rPr lang="zh-TW" altLang="en-US" sz="4000" dirty="0">
                <a:solidFill>
                  <a:srgbClr val="FAC6E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愛</a:t>
            </a:r>
            <a:endParaRPr lang="zh-TW" altLang="en-US" sz="4000" dirty="0">
              <a:solidFill>
                <a:srgbClr val="FAC6EF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1806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allOver"/>
        <p:sndAc>
          <p:stSnd>
            <p:snd r:embed="rId2" name="breeze.wav"/>
          </p:stSnd>
        </p:sndAc>
      </p:transition>
    </mc:Choice>
    <mc:Fallback>
      <p:transition spd="slow" advClick="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爆炸 2 1"/>
          <p:cNvSpPr/>
          <p:nvPr/>
        </p:nvSpPr>
        <p:spPr>
          <a:xfrm>
            <a:off x="3709853" y="719915"/>
            <a:ext cx="4415246" cy="3762103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rgbClr val="FF0000"/>
                </a:solidFill>
              </a:rPr>
              <a:t>答錯了！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4" y="1314814"/>
            <a:ext cx="3944710" cy="4554941"/>
          </a:xfrm>
          <a:prstGeom prst="rect">
            <a:avLst/>
          </a:prstGeom>
        </p:spPr>
      </p:pic>
      <p:sp>
        <p:nvSpPr>
          <p:cNvPr id="5" name="圓角矩形 4">
            <a:hlinkClick r:id="" action="ppaction://hlinkshowjump?jump=previousslide"/>
          </p:cNvPr>
          <p:cNvSpPr/>
          <p:nvPr/>
        </p:nvSpPr>
        <p:spPr>
          <a:xfrm>
            <a:off x="3566160" y="5589442"/>
            <a:ext cx="1867988" cy="8752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7030A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重來</a:t>
            </a:r>
            <a:endParaRPr lang="zh-TW" altLang="en-US" sz="4000" dirty="0">
              <a:solidFill>
                <a:srgbClr val="7030A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7927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racture"/>
        <p:sndAc>
          <p:stSnd>
            <p:snd r:embed="rId2" name="bomb.wav"/>
          </p:stSnd>
        </p:sndAc>
      </p:transition>
    </mc:Choice>
    <mc:Fallback>
      <p:transition spd="slow" advClick="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圖說文字 1"/>
          <p:cNvSpPr/>
          <p:nvPr/>
        </p:nvSpPr>
        <p:spPr>
          <a:xfrm>
            <a:off x="4545876" y="1502229"/>
            <a:ext cx="3592286" cy="2377440"/>
          </a:xfrm>
          <a:prstGeom prst="wedgeRoundRectCallout">
            <a:avLst>
              <a:gd name="adj1" fmla="val -72833"/>
              <a:gd name="adj2" fmla="val -1607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你真棒！</a:t>
            </a:r>
            <a:r>
              <a:rPr lang="zh-TW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！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0" y="843099"/>
            <a:ext cx="4118338" cy="4583590"/>
          </a:xfrm>
          <a:prstGeom prst="rect">
            <a:avLst/>
          </a:prstGeom>
        </p:spPr>
      </p:pic>
      <p:sp>
        <p:nvSpPr>
          <p:cNvPr id="4" name="圓角矩形 3">
            <a:hlinkClick r:id="" action="ppaction://hlinkshowjump?jump=endshow"/>
          </p:cNvPr>
          <p:cNvSpPr/>
          <p:nvPr/>
        </p:nvSpPr>
        <p:spPr>
          <a:xfrm>
            <a:off x="3566160" y="5589442"/>
            <a:ext cx="1867988" cy="8752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結</a:t>
            </a:r>
            <a:r>
              <a:rPr lang="zh-TW" altLang="en-US" sz="4000" dirty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束</a:t>
            </a:r>
            <a:endParaRPr lang="zh-TW" altLang="en-US" sz="4000" dirty="0">
              <a:solidFill>
                <a:srgbClr val="00B05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5851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crush"/>
        <p:sndAc>
          <p:stSnd>
            <p:snd r:embed="rId2" name="applause.wav"/>
          </p:stSnd>
        </p:sndAc>
      </p:transition>
    </mc:Choice>
    <mc:Fallback>
      <p:transition spd="slow" advClick="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92</TotalTime>
  <Words>28</Words>
  <Application>Microsoft Office PowerPoint</Application>
  <PresentationFormat>如螢幕大小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文鼎俏黑體P</vt:lpstr>
      <vt:lpstr>文鼎甜妞體P</vt:lpstr>
      <vt:lpstr>微軟正黑體</vt:lpstr>
      <vt:lpstr>新細明體</vt:lpstr>
      <vt:lpstr>Arial</vt:lpstr>
      <vt:lpstr>Garamond</vt:lpstr>
      <vt:lpstr>有機</vt:lpstr>
      <vt:lpstr>腦筋急轉彎 </vt:lpstr>
      <vt:lpstr>請問我喜歡的動物是什麼？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ㄋ</dc:title>
  <dc:creator>Windows 使用者</dc:creator>
  <cp:lastModifiedBy>Windows 使用者</cp:lastModifiedBy>
  <cp:revision>13</cp:revision>
  <dcterms:created xsi:type="dcterms:W3CDTF">2019-11-13T00:57:04Z</dcterms:created>
  <dcterms:modified xsi:type="dcterms:W3CDTF">2019-12-04T01:17:15Z</dcterms:modified>
</cp:coreProperties>
</file>